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06692f442449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931a636173478f"/>
  </p:sldMasterIdLst>
  <p:sldIdLst>
    <p:sldId xmlns:r="http://schemas.openxmlformats.org/officeDocument/2006/relationships" id="256" r:id="R6166c9a5f5ba4bfa"/>
    <p:sldId xmlns:r="http://schemas.openxmlformats.org/officeDocument/2006/relationships" id="257" r:id="Rede354980f0c4229"/>
    <p:sldId xmlns:r="http://schemas.openxmlformats.org/officeDocument/2006/relationships" id="258" r:id="Re6a97a2251df45cc"/>
    <p:sldId xmlns:r="http://schemas.openxmlformats.org/officeDocument/2006/relationships" id="259" r:id="R77262763cc414a21"/>
    <p:sldId xmlns:r="http://schemas.openxmlformats.org/officeDocument/2006/relationships" id="260" r:id="R3981589347d74256"/>
    <p:sldId xmlns:r="http://schemas.openxmlformats.org/officeDocument/2006/relationships" id="261" r:id="R758b3bf21e98493a"/>
    <p:sldId xmlns:r="http://schemas.openxmlformats.org/officeDocument/2006/relationships" id="262" r:id="R77175f3a6b1345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931a636173478f" /><Relationship Type="http://schemas.openxmlformats.org/officeDocument/2006/relationships/slide" Target="/ppt/slides/slide1.xml" Id="R6166c9a5f5ba4bfa" /><Relationship Type="http://schemas.openxmlformats.org/officeDocument/2006/relationships/slide" Target="/ppt/slides/slide2.xml" Id="Rede354980f0c4229" /><Relationship Type="http://schemas.openxmlformats.org/officeDocument/2006/relationships/slide" Target="/ppt/slides/slide3.xml" Id="Re6a97a2251df45cc" /><Relationship Type="http://schemas.openxmlformats.org/officeDocument/2006/relationships/slide" Target="/ppt/slides/slide4.xml" Id="R77262763cc414a21" /><Relationship Type="http://schemas.openxmlformats.org/officeDocument/2006/relationships/slide" Target="/ppt/slides/slide5.xml" Id="R3981589347d74256" /><Relationship Type="http://schemas.openxmlformats.org/officeDocument/2006/relationships/slide" Target="/ppt/slides/slide6.xml" Id="R758b3bf21e98493a" /><Relationship Type="http://schemas.openxmlformats.org/officeDocument/2006/relationships/slide" Target="/ppt/slides/slide7.xml" Id="R77175f3a6b1345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b3071c66244d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c3708e773b4b37" /><Relationship Type="http://schemas.openxmlformats.org/officeDocument/2006/relationships/theme" Target="/ppt/slideMasters/theme/theme1.xml" Id="Rf9e42addfbda41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c3708e773b4b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ab5d67cbaf43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ce63d52ae240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84d2a5638847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6ab4e62a6c44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524f2e53042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ac6f52c6242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f6209261b847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NORTEK ELEKTRO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NORTEK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NORTEK ELEKTRO AS ble etablert [år] og holder til i Åfjord.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NORTEK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NORTEK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NORTEK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39 422 357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2 016 903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1 646 837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9 937 725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16 705 802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NORTEK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RISSA KRAFTLAG SA  –  51,1 %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NORTEK ELEKTRO AS  –  13,3 %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ADSEN THOMAS SKARSVÅG  –  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BERGET ARNT DANIEL  –  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 ERNST  –  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HALSAUNET JENS RAYMOND  –  4,4 %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NORTEK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7170 Åfjord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53 07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post@nortek-elektro.no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www.nortek-elektro.no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977 076 153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NORTEK ELEKTRO AS</a:t>
            </a:r>
          </a:p>
        </p:txBody>
      </p:sp>
    </p:spTree>
  </p:cSld>
  <p:clrMapOvr>
    <a:masterClrMapping xmlns:a="http://schemas.openxmlformats.org/drawingml/2006/main"/>
  </p:clrMapOvr>
</p:sld>
</file>