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1d643ed8a0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ba9e67b124893"/>
  </p:sldMasterIdLst>
  <p:sldIdLst>
    <p:sldId xmlns:r="http://schemas.openxmlformats.org/officeDocument/2006/relationships" id="256" r:id="Rab5b597f02f5493b"/>
    <p:sldId xmlns:r="http://schemas.openxmlformats.org/officeDocument/2006/relationships" id="257" r:id="R63b465660ba44b75"/>
    <p:sldId xmlns:r="http://schemas.openxmlformats.org/officeDocument/2006/relationships" id="258" r:id="R423ff69b1712403c"/>
    <p:sldId xmlns:r="http://schemas.openxmlformats.org/officeDocument/2006/relationships" id="259" r:id="R9166b96bea6c4ad3"/>
    <p:sldId xmlns:r="http://schemas.openxmlformats.org/officeDocument/2006/relationships" id="260" r:id="Rb8dee1ca769a4386"/>
    <p:sldId xmlns:r="http://schemas.openxmlformats.org/officeDocument/2006/relationships" id="261" r:id="R8c45db9c47784a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ba9e67b124893" /><Relationship Type="http://schemas.openxmlformats.org/officeDocument/2006/relationships/slide" Target="/ppt/slides/slide1.xml" Id="Rab5b597f02f5493b" /><Relationship Type="http://schemas.openxmlformats.org/officeDocument/2006/relationships/slide" Target="/ppt/slides/slide2.xml" Id="R63b465660ba44b75" /><Relationship Type="http://schemas.openxmlformats.org/officeDocument/2006/relationships/slide" Target="/ppt/slides/slide3.xml" Id="R423ff69b1712403c" /><Relationship Type="http://schemas.openxmlformats.org/officeDocument/2006/relationships/slide" Target="/ppt/slides/slide4.xml" Id="R9166b96bea6c4ad3" /><Relationship Type="http://schemas.openxmlformats.org/officeDocument/2006/relationships/slide" Target="/ppt/slides/slide5.xml" Id="Rb8dee1ca769a4386" /><Relationship Type="http://schemas.openxmlformats.org/officeDocument/2006/relationships/slide" Target="/ppt/slides/slide6.xml" Id="R8c45db9c47784a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e96b36a0647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f718c554e45dd" /><Relationship Type="http://schemas.openxmlformats.org/officeDocument/2006/relationships/theme" Target="/ppt/slideMasters/theme/theme1.xml" Id="R22a626beee7f40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7f718c554e45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fbf726fa94a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ee6b8747e46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eaeec40fc4f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b18dedcc644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238146ebb44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4e32940e84e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VEST-FINNMARK AVFALLSSELSKAP, OARJE-FINNMARKKU RIHPAFITNODAT VEFAS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VEST-FINNMARK AVFALLSSELSKAP, OARJE-FINNMARKKU RIHPAFITNODAT VEFAS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VEST-FINNMARK AVFALLSSELSKAP, OARJE-FINNMARKKU RIHPAFITNODAT VEFAS IKS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VEST-FINNMARK AVFALLSSELSKAP, OARJE-FINNMARKKU RIHPAFITNODAT VEFAS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VEST-FINNMARK AVFALLSSELSKAP, OARJE-FINNMARKKU RIHPAFITNODAT VEFAS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VEST-FINNMARK AVFALLSSELSKAP, OARJE-FINNMARKKU RIHPAFITNODAT VEFAS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86 091 693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2 707 749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601 697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7 451 912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139 369 144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VEST-FINNMARK AVFALLSSELSKAP, OARJE-FINNMARKKU RIHPAFITNODAT VEFAS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Amtmannsnesveien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44 47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firmapost@vefas.no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www.vefas.no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977 079 403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VEST-FINNMARK AVFALLSSELSKAP, OARJE-FINNMARKKU RIHPAFITNODAT VEFAS IKS</a:t>
            </a:r>
          </a:p>
        </p:txBody>
      </p:sp>
    </p:spTree>
  </p:cSld>
  <p:clrMapOvr>
    <a:masterClrMapping xmlns:a="http://schemas.openxmlformats.org/drawingml/2006/main"/>
  </p:clrMapOvr>
</p:sld>
</file>