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a7d4c5b4db47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1d107a0bcf4d19"/>
  </p:sldMasterIdLst>
  <p:sldIdLst>
    <p:sldId xmlns:r="http://schemas.openxmlformats.org/officeDocument/2006/relationships" id="256" r:id="Rda817c189bdd4966"/>
    <p:sldId xmlns:r="http://schemas.openxmlformats.org/officeDocument/2006/relationships" id="257" r:id="R43ba647bdad341f7"/>
    <p:sldId xmlns:r="http://schemas.openxmlformats.org/officeDocument/2006/relationships" id="258" r:id="Rb0ee260a201e43e8"/>
    <p:sldId xmlns:r="http://schemas.openxmlformats.org/officeDocument/2006/relationships" id="259" r:id="Rbadd9cbad16e44e2"/>
    <p:sldId xmlns:r="http://schemas.openxmlformats.org/officeDocument/2006/relationships" id="260" r:id="R5eaf378256c44666"/>
    <p:sldId xmlns:r="http://schemas.openxmlformats.org/officeDocument/2006/relationships" id="261" r:id="Rd4921917724a40b4"/>
    <p:sldId xmlns:r="http://schemas.openxmlformats.org/officeDocument/2006/relationships" id="262" r:id="R0a3f3c6a9bf544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1d107a0bcf4d19" /><Relationship Type="http://schemas.openxmlformats.org/officeDocument/2006/relationships/slide" Target="/ppt/slides/slide1.xml" Id="Rda817c189bdd4966" /><Relationship Type="http://schemas.openxmlformats.org/officeDocument/2006/relationships/slide" Target="/ppt/slides/slide2.xml" Id="R43ba647bdad341f7" /><Relationship Type="http://schemas.openxmlformats.org/officeDocument/2006/relationships/slide" Target="/ppt/slides/slide3.xml" Id="Rb0ee260a201e43e8" /><Relationship Type="http://schemas.openxmlformats.org/officeDocument/2006/relationships/slide" Target="/ppt/slides/slide4.xml" Id="Rbadd9cbad16e44e2" /><Relationship Type="http://schemas.openxmlformats.org/officeDocument/2006/relationships/slide" Target="/ppt/slides/slide5.xml" Id="R5eaf378256c44666" /><Relationship Type="http://schemas.openxmlformats.org/officeDocument/2006/relationships/slide" Target="/ppt/slides/slide6.xml" Id="Rd4921917724a40b4" /><Relationship Type="http://schemas.openxmlformats.org/officeDocument/2006/relationships/slide" Target="/ppt/slides/slide7.xml" Id="R0a3f3c6a9bf544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84f36dacd14a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0476548e0492a" /><Relationship Type="http://schemas.openxmlformats.org/officeDocument/2006/relationships/theme" Target="/ppt/slideMasters/theme/theme1.xml" Id="R48babf2a089c47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50476548e049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51f91798e45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fbc47e5ee4a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8c924d86b47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9eeff72cb47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2fef17cb147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c7c66bb9044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31f998dbe4f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ØB HOLDING FLADHUS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ØB HOLDING FLADHUS AS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−577 028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11 312 080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311 244 671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318 200 199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FLADHUS LARS TORE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FLADHUS NINA KRISTINE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FLATO HOLDING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NKF HOLDING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FLADHUS NILS OLE  –  10,7 %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Villan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15 05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nof@okonomibistand.no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www.okonomibistand.no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977 082 331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ØB HOLDING FLADHUS AS</a:t>
            </a:r>
          </a:p>
        </p:txBody>
      </p:sp>
    </p:spTree>
  </p:cSld>
  <p:clrMapOvr>
    <a:masterClrMapping xmlns:a="http://schemas.openxmlformats.org/drawingml/2006/main"/>
  </p:clrMapOvr>
</p:sld>
</file>