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ddbb7a70f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1362d30a94d26"/>
  </p:sldMasterIdLst>
  <p:sldIdLst>
    <p:sldId xmlns:r="http://schemas.openxmlformats.org/officeDocument/2006/relationships" id="256" r:id="R31446970e8a144ba"/>
    <p:sldId xmlns:r="http://schemas.openxmlformats.org/officeDocument/2006/relationships" id="257" r:id="R804cb2791bb64e26"/>
    <p:sldId xmlns:r="http://schemas.openxmlformats.org/officeDocument/2006/relationships" id="258" r:id="R57e298550b5349c8"/>
    <p:sldId xmlns:r="http://schemas.openxmlformats.org/officeDocument/2006/relationships" id="259" r:id="R792ff86ccb2d4e36"/>
    <p:sldId xmlns:r="http://schemas.openxmlformats.org/officeDocument/2006/relationships" id="260" r:id="R62dfe1149eec47e7"/>
    <p:sldId xmlns:r="http://schemas.openxmlformats.org/officeDocument/2006/relationships" id="261" r:id="R14da4875c406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1362d30a94d26" /><Relationship Type="http://schemas.openxmlformats.org/officeDocument/2006/relationships/slide" Target="/ppt/slides/slide1.xml" Id="R31446970e8a144ba" /><Relationship Type="http://schemas.openxmlformats.org/officeDocument/2006/relationships/slide" Target="/ppt/slides/slide2.xml" Id="R804cb2791bb64e26" /><Relationship Type="http://schemas.openxmlformats.org/officeDocument/2006/relationships/slide" Target="/ppt/slides/slide3.xml" Id="R57e298550b5349c8" /><Relationship Type="http://schemas.openxmlformats.org/officeDocument/2006/relationships/slide" Target="/ppt/slides/slide4.xml" Id="R792ff86ccb2d4e36" /><Relationship Type="http://schemas.openxmlformats.org/officeDocument/2006/relationships/slide" Target="/ppt/slides/slide5.xml" Id="R62dfe1149eec47e7" /><Relationship Type="http://schemas.openxmlformats.org/officeDocument/2006/relationships/slide" Target="/ppt/slides/slide6.xml" Id="R14da4875c406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13614e21e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0f22b21a4060" /><Relationship Type="http://schemas.openxmlformats.org/officeDocument/2006/relationships/theme" Target="/ppt/slideMasters/theme/theme1.xml" Id="R2ccc1794eff4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d0f22b21a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61d2c6c0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6c6aab55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a16a9528d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7d5d1d48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f140f4cb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1745ac40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