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4d2e5a77dc4a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c75f002ee847ca"/>
  </p:sldMasterIdLst>
  <p:sldIdLst>
    <p:sldId xmlns:r="http://schemas.openxmlformats.org/officeDocument/2006/relationships" id="256" r:id="R12bc83a712f0451c"/>
    <p:sldId xmlns:r="http://schemas.openxmlformats.org/officeDocument/2006/relationships" id="257" r:id="Rb1b68e94057241b8"/>
    <p:sldId xmlns:r="http://schemas.openxmlformats.org/officeDocument/2006/relationships" id="258" r:id="Rb0ddc65b37cf4a01"/>
    <p:sldId xmlns:r="http://schemas.openxmlformats.org/officeDocument/2006/relationships" id="259" r:id="Re7147aecd165414e"/>
    <p:sldId xmlns:r="http://schemas.openxmlformats.org/officeDocument/2006/relationships" id="260" r:id="R8ffbd4436e0a4e20"/>
    <p:sldId xmlns:r="http://schemas.openxmlformats.org/officeDocument/2006/relationships" id="261" r:id="R82062b6d020746f5"/>
    <p:sldId xmlns:r="http://schemas.openxmlformats.org/officeDocument/2006/relationships" id="262" r:id="Red7f0a56882d49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75f002ee847ca" /><Relationship Type="http://schemas.openxmlformats.org/officeDocument/2006/relationships/slide" Target="/ppt/slides/slide1.xml" Id="R12bc83a712f0451c" /><Relationship Type="http://schemas.openxmlformats.org/officeDocument/2006/relationships/slide" Target="/ppt/slides/slide2.xml" Id="Rb1b68e94057241b8" /><Relationship Type="http://schemas.openxmlformats.org/officeDocument/2006/relationships/slide" Target="/ppt/slides/slide3.xml" Id="Rb0ddc65b37cf4a01" /><Relationship Type="http://schemas.openxmlformats.org/officeDocument/2006/relationships/slide" Target="/ppt/slides/slide4.xml" Id="Re7147aecd165414e" /><Relationship Type="http://schemas.openxmlformats.org/officeDocument/2006/relationships/slide" Target="/ppt/slides/slide5.xml" Id="R8ffbd4436e0a4e20" /><Relationship Type="http://schemas.openxmlformats.org/officeDocument/2006/relationships/slide" Target="/ppt/slides/slide6.xml" Id="R82062b6d020746f5" /><Relationship Type="http://schemas.openxmlformats.org/officeDocument/2006/relationships/slide" Target="/ppt/slides/slide7.xml" Id="Red7f0a56882d49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8e614526440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10a4c39744b09" /><Relationship Type="http://schemas.openxmlformats.org/officeDocument/2006/relationships/theme" Target="/ppt/slideMasters/theme/theme1.xml" Id="R323322c1b77842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410a4c39744b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7b921c35a41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4f456e5a648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3066cdc5249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1dadf072a40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839d4fd954c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3a4b172424e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604d95f6b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M REGNSKAP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40 839 685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13 643 587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10 601 404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2 905 393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19 755 552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VALG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NONO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52846430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