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25f4b15ef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73d3897004fbf"/>
  </p:sldMasterIdLst>
  <p:sldIdLst>
    <p:sldId xmlns:r="http://schemas.openxmlformats.org/officeDocument/2006/relationships" id="256" r:id="Rd7b01304fc6f411d"/>
    <p:sldId xmlns:r="http://schemas.openxmlformats.org/officeDocument/2006/relationships" id="257" r:id="Raa088c9bf4a3490a"/>
    <p:sldId xmlns:r="http://schemas.openxmlformats.org/officeDocument/2006/relationships" id="258" r:id="R37229150c9074b6e"/>
    <p:sldId xmlns:r="http://schemas.openxmlformats.org/officeDocument/2006/relationships" id="259" r:id="Rf30e289d28974b8a"/>
    <p:sldId xmlns:r="http://schemas.openxmlformats.org/officeDocument/2006/relationships" id="260" r:id="R3f86db9ba87441f7"/>
    <p:sldId xmlns:r="http://schemas.openxmlformats.org/officeDocument/2006/relationships" id="261" r:id="Ra90d91cc593e427c"/>
    <p:sldId xmlns:r="http://schemas.openxmlformats.org/officeDocument/2006/relationships" id="262" r:id="R620aba28b595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73d3897004fbf" /><Relationship Type="http://schemas.openxmlformats.org/officeDocument/2006/relationships/slide" Target="/ppt/slides/slide1.xml" Id="Rd7b01304fc6f411d" /><Relationship Type="http://schemas.openxmlformats.org/officeDocument/2006/relationships/slide" Target="/ppt/slides/slide2.xml" Id="Raa088c9bf4a3490a" /><Relationship Type="http://schemas.openxmlformats.org/officeDocument/2006/relationships/slide" Target="/ppt/slides/slide3.xml" Id="R37229150c9074b6e" /><Relationship Type="http://schemas.openxmlformats.org/officeDocument/2006/relationships/slide" Target="/ppt/slides/slide4.xml" Id="Rf30e289d28974b8a" /><Relationship Type="http://schemas.openxmlformats.org/officeDocument/2006/relationships/slide" Target="/ppt/slides/slide5.xml" Id="R3f86db9ba87441f7" /><Relationship Type="http://schemas.openxmlformats.org/officeDocument/2006/relationships/slide" Target="/ppt/slides/slide6.xml" Id="Ra90d91cc593e427c" /><Relationship Type="http://schemas.openxmlformats.org/officeDocument/2006/relationships/slide" Target="/ppt/slides/slide7.xml" Id="R620aba28b595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64b428990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8fdb5e0204763" /><Relationship Type="http://schemas.openxmlformats.org/officeDocument/2006/relationships/theme" Target="/ppt/slideMasters/theme/theme1.xml" Id="Ra031bc19e886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8fdb5e020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833235ef1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033386a82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7d2b399554e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eb0faccea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bf98047ae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758f21e1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a906ed72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TRIVON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TRIVON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24 439 791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29 770 020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ERLING AAMODT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Rælingsveg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TRIVON AS</a:t>
            </a:r>
          </a:p>
        </p:txBody>
      </p:sp>
    </p:spTree>
  </p:cSld>
  <p:clrMapOvr>
    <a:masterClrMapping xmlns:a="http://schemas.openxmlformats.org/drawingml/2006/main"/>
  </p:clrMapOvr>
</p:sld>
</file>