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00456c23a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d183813f34df4"/>
  </p:sldMasterIdLst>
  <p:sldIdLst>
    <p:sldId xmlns:r="http://schemas.openxmlformats.org/officeDocument/2006/relationships" id="256" r:id="Rff9064d4fdab4b42"/>
    <p:sldId xmlns:r="http://schemas.openxmlformats.org/officeDocument/2006/relationships" id="257" r:id="R761af583f9cc47e8"/>
    <p:sldId xmlns:r="http://schemas.openxmlformats.org/officeDocument/2006/relationships" id="258" r:id="R45def785b40c41c4"/>
    <p:sldId xmlns:r="http://schemas.openxmlformats.org/officeDocument/2006/relationships" id="259" r:id="Rc66c9a4c03224eb9"/>
    <p:sldId xmlns:r="http://schemas.openxmlformats.org/officeDocument/2006/relationships" id="260" r:id="Re97037f0ed3a432a"/>
    <p:sldId xmlns:r="http://schemas.openxmlformats.org/officeDocument/2006/relationships" id="261" r:id="Rea8d3d16fd56463b"/>
    <p:sldId xmlns:r="http://schemas.openxmlformats.org/officeDocument/2006/relationships" id="262" r:id="Re207f69cfed2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d183813f34df4" /><Relationship Type="http://schemas.openxmlformats.org/officeDocument/2006/relationships/slide" Target="/ppt/slides/slide1.xml" Id="Rff9064d4fdab4b42" /><Relationship Type="http://schemas.openxmlformats.org/officeDocument/2006/relationships/slide" Target="/ppt/slides/slide2.xml" Id="R761af583f9cc47e8" /><Relationship Type="http://schemas.openxmlformats.org/officeDocument/2006/relationships/slide" Target="/ppt/slides/slide3.xml" Id="R45def785b40c41c4" /><Relationship Type="http://schemas.openxmlformats.org/officeDocument/2006/relationships/slide" Target="/ppt/slides/slide4.xml" Id="Rc66c9a4c03224eb9" /><Relationship Type="http://schemas.openxmlformats.org/officeDocument/2006/relationships/slide" Target="/ppt/slides/slide5.xml" Id="Re97037f0ed3a432a" /><Relationship Type="http://schemas.openxmlformats.org/officeDocument/2006/relationships/slide" Target="/ppt/slides/slide6.xml" Id="Rea8d3d16fd56463b" /><Relationship Type="http://schemas.openxmlformats.org/officeDocument/2006/relationships/slide" Target="/ppt/slides/slide7.xml" Id="Re207f69cfed2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7961b4981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aa75c578f4432" /><Relationship Type="http://schemas.openxmlformats.org/officeDocument/2006/relationships/theme" Target="/ppt/slideMasters/theme/theme1.xml" Id="R42376cc3d7f8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aa75c578f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95d1a6775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1cea740d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9b6ac397a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a4c789b5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286e1f77c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7725660a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490e7559e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SKANSKA HUSFABRIKKEN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HUSFABRIKKEN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SKANSKA HUSFABRIKKEN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HUSFABRIKKEN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HUSFABRIKKEN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HUSFABRIKKEN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602 092 264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33 077 981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28 354 901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85 565 551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261 941 172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HUSFABRIKKEN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SKANSKA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HUSFABRIKKEN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husfabrikken@skanska.no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977 085 551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HUSFABRIKKEN AS</a:t>
            </a:r>
          </a:p>
        </p:txBody>
      </p:sp>
    </p:spTree>
  </p:cSld>
  <p:clrMapOvr>
    <a:masterClrMapping xmlns:a="http://schemas.openxmlformats.org/drawingml/2006/main"/>
  </p:clrMapOvr>
</p:sld>
</file>