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a6da683bb6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18dbcf3d34a4b"/>
  </p:sldMasterIdLst>
  <p:sldIdLst>
    <p:sldId xmlns:r="http://schemas.openxmlformats.org/officeDocument/2006/relationships" id="256" r:id="Rb1e17f2906d847f4"/>
    <p:sldId xmlns:r="http://schemas.openxmlformats.org/officeDocument/2006/relationships" id="257" r:id="R4e43ac2df7ff4a4a"/>
    <p:sldId xmlns:r="http://schemas.openxmlformats.org/officeDocument/2006/relationships" id="258" r:id="R0b69e8c644944ae1"/>
    <p:sldId xmlns:r="http://schemas.openxmlformats.org/officeDocument/2006/relationships" id="259" r:id="R12669c254d07499b"/>
    <p:sldId xmlns:r="http://schemas.openxmlformats.org/officeDocument/2006/relationships" id="260" r:id="R0f02cd6f0127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18dbcf3d34a4b" /><Relationship Type="http://schemas.openxmlformats.org/officeDocument/2006/relationships/slide" Target="/ppt/slides/slide1.xml" Id="Rb1e17f2906d847f4" /><Relationship Type="http://schemas.openxmlformats.org/officeDocument/2006/relationships/slide" Target="/ppt/slides/slide2.xml" Id="R4e43ac2df7ff4a4a" /><Relationship Type="http://schemas.openxmlformats.org/officeDocument/2006/relationships/slide" Target="/ppt/slides/slide3.xml" Id="R0b69e8c644944ae1" /><Relationship Type="http://schemas.openxmlformats.org/officeDocument/2006/relationships/slide" Target="/ppt/slides/slide4.xml" Id="R12669c254d07499b" /><Relationship Type="http://schemas.openxmlformats.org/officeDocument/2006/relationships/slide" Target="/ppt/slides/slide5.xml" Id="R0f02cd6f0127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508060ec54c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ea55608c34dd5" /><Relationship Type="http://schemas.openxmlformats.org/officeDocument/2006/relationships/theme" Target="/ppt/slideMasters/theme/theme1.xml" Id="R4a49e89c19e0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ea55608c3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26be4378a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14a0636bc41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398f8d4244d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846cd710345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09965d1f6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MØRES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MØRES PENSJONSKASSE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 Wilhelmsg 29 - 33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carl.lien@gabler.no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977 089 948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MØRES PENSJONSKASSE</a:t>
            </a:r>
          </a:p>
        </p:txBody>
      </p:sp>
    </p:spTree>
  </p:cSld>
  <p:clrMapOvr>
    <a:masterClrMapping xmlns:a="http://schemas.openxmlformats.org/drawingml/2006/main"/>
  </p:clrMapOvr>
</p:sld>
</file>