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646dbb3e2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691f3aa314b52"/>
  </p:sldMasterIdLst>
  <p:sldIdLst>
    <p:sldId xmlns:r="http://schemas.openxmlformats.org/officeDocument/2006/relationships" id="256" r:id="Rbceb194b6fb04338"/>
    <p:sldId xmlns:r="http://schemas.openxmlformats.org/officeDocument/2006/relationships" id="257" r:id="R0b864fffb56043c2"/>
    <p:sldId xmlns:r="http://schemas.openxmlformats.org/officeDocument/2006/relationships" id="258" r:id="R4dff104fb42e41f0"/>
    <p:sldId xmlns:r="http://schemas.openxmlformats.org/officeDocument/2006/relationships" id="259" r:id="Re734ce16f55e4907"/>
    <p:sldId xmlns:r="http://schemas.openxmlformats.org/officeDocument/2006/relationships" id="260" r:id="R3d48e0a25d9c43ee"/>
    <p:sldId xmlns:r="http://schemas.openxmlformats.org/officeDocument/2006/relationships" id="261" r:id="R03df1f2758624e29"/>
    <p:sldId xmlns:r="http://schemas.openxmlformats.org/officeDocument/2006/relationships" id="262" r:id="R1d2349655acc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691f3aa314b52" /><Relationship Type="http://schemas.openxmlformats.org/officeDocument/2006/relationships/slide" Target="/ppt/slides/slide1.xml" Id="Rbceb194b6fb04338" /><Relationship Type="http://schemas.openxmlformats.org/officeDocument/2006/relationships/slide" Target="/ppt/slides/slide2.xml" Id="R0b864fffb56043c2" /><Relationship Type="http://schemas.openxmlformats.org/officeDocument/2006/relationships/slide" Target="/ppt/slides/slide3.xml" Id="R4dff104fb42e41f0" /><Relationship Type="http://schemas.openxmlformats.org/officeDocument/2006/relationships/slide" Target="/ppt/slides/slide4.xml" Id="Re734ce16f55e4907" /><Relationship Type="http://schemas.openxmlformats.org/officeDocument/2006/relationships/slide" Target="/ppt/slides/slide5.xml" Id="R3d48e0a25d9c43ee" /><Relationship Type="http://schemas.openxmlformats.org/officeDocument/2006/relationships/slide" Target="/ppt/slides/slide6.xml" Id="R03df1f2758624e29" /><Relationship Type="http://schemas.openxmlformats.org/officeDocument/2006/relationships/slide" Target="/ppt/slides/slide7.xml" Id="R1d2349655acc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9696ab828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3e6edba04040" /><Relationship Type="http://schemas.openxmlformats.org/officeDocument/2006/relationships/theme" Target="/ppt/slideMasters/theme/theme1.xml" Id="Rb0331aac10e7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33e6edba0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8dfb4e78b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972b1927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fa7d4e0d0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46851bbbd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af9ae9039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a78b9833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20bd55a3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LUND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LUND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LUND RØRLEGGERBEDRIFT AS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LUND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LUND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LUND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17 557 014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2 469 456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16 113 053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LUND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BERSU KNUT  –  56,9 %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 BJARNE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BERSU ANDERS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MARSTEIN SVEIN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LUND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10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977 101 522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LUND RØRLEGGERBEDRIFT AS</a:t>
            </a:r>
          </a:p>
        </p:txBody>
      </p:sp>
    </p:spTree>
  </p:cSld>
  <p:clrMapOvr>
    <a:masterClrMapping xmlns:a="http://schemas.openxmlformats.org/drawingml/2006/main"/>
  </p:clrMapOvr>
</p:sld>
</file>