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e0d92441a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0df475ffc4b24"/>
  </p:sldMasterIdLst>
  <p:sldIdLst>
    <p:sldId xmlns:r="http://schemas.openxmlformats.org/officeDocument/2006/relationships" id="256" r:id="R7432ac2b881441e8"/>
    <p:sldId xmlns:r="http://schemas.openxmlformats.org/officeDocument/2006/relationships" id="257" r:id="R3054d6426bdd4cf7"/>
    <p:sldId xmlns:r="http://schemas.openxmlformats.org/officeDocument/2006/relationships" id="258" r:id="R160aa18ff7d443c5"/>
    <p:sldId xmlns:r="http://schemas.openxmlformats.org/officeDocument/2006/relationships" id="259" r:id="R99371fb444a64d32"/>
    <p:sldId xmlns:r="http://schemas.openxmlformats.org/officeDocument/2006/relationships" id="260" r:id="R227daebb47e24c23"/>
    <p:sldId xmlns:r="http://schemas.openxmlformats.org/officeDocument/2006/relationships" id="261" r:id="R339308f9b0e64afc"/>
    <p:sldId xmlns:r="http://schemas.openxmlformats.org/officeDocument/2006/relationships" id="262" r:id="Rc6f53e970586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0df475ffc4b24" /><Relationship Type="http://schemas.openxmlformats.org/officeDocument/2006/relationships/slide" Target="/ppt/slides/slide1.xml" Id="R7432ac2b881441e8" /><Relationship Type="http://schemas.openxmlformats.org/officeDocument/2006/relationships/slide" Target="/ppt/slides/slide2.xml" Id="R3054d6426bdd4cf7" /><Relationship Type="http://schemas.openxmlformats.org/officeDocument/2006/relationships/slide" Target="/ppt/slides/slide3.xml" Id="R160aa18ff7d443c5" /><Relationship Type="http://schemas.openxmlformats.org/officeDocument/2006/relationships/slide" Target="/ppt/slides/slide4.xml" Id="R99371fb444a64d32" /><Relationship Type="http://schemas.openxmlformats.org/officeDocument/2006/relationships/slide" Target="/ppt/slides/slide5.xml" Id="R227daebb47e24c23" /><Relationship Type="http://schemas.openxmlformats.org/officeDocument/2006/relationships/slide" Target="/ppt/slides/slide6.xml" Id="R339308f9b0e64afc" /><Relationship Type="http://schemas.openxmlformats.org/officeDocument/2006/relationships/slide" Target="/ppt/slides/slide7.xml" Id="Rc6f53e970586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4e5e8ef1d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ff4de14b64000" /><Relationship Type="http://schemas.openxmlformats.org/officeDocument/2006/relationships/theme" Target="/ppt/slideMasters/theme/theme1.xml" Id="Rbf82f663e638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ff4de14b6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769e4b85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9a5c8610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66af31985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fa888733f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1775289dd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bf3d81292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e6a9f6a63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PROTAN TAKSERVICE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PROTAN TAKSERVICE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37 966 707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3 219 578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8 741 590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15 468 360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PROTAN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TAKSERVICE KIRKENES  –  20,7 %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PROTAN TAKSERVICE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ODD ALF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BANG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ARVOLA HOLDING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44 40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post@takservice.as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www.takservice.as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977 102 499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PROTAN TAKSERVICE AS</a:t>
            </a:r>
          </a:p>
        </p:txBody>
      </p:sp>
    </p:spTree>
  </p:cSld>
  <p:clrMapOvr>
    <a:masterClrMapping xmlns:a="http://schemas.openxmlformats.org/drawingml/2006/main"/>
  </p:clrMapOvr>
</p:sld>
</file>