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9c06c4a5d746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1f0c5d104407d"/>
  </p:sldMasterIdLst>
  <p:sldIdLst>
    <p:sldId xmlns:r="http://schemas.openxmlformats.org/officeDocument/2006/relationships" id="256" r:id="R95fc56b761124413"/>
    <p:sldId xmlns:r="http://schemas.openxmlformats.org/officeDocument/2006/relationships" id="257" r:id="R48ece398a0804347"/>
    <p:sldId xmlns:r="http://schemas.openxmlformats.org/officeDocument/2006/relationships" id="258" r:id="Rabf0524c69044b2f"/>
    <p:sldId xmlns:r="http://schemas.openxmlformats.org/officeDocument/2006/relationships" id="259" r:id="Rbb6d5898f94744a9"/>
    <p:sldId xmlns:r="http://schemas.openxmlformats.org/officeDocument/2006/relationships" id="260" r:id="R91a4ebf69244451c"/>
    <p:sldId xmlns:r="http://schemas.openxmlformats.org/officeDocument/2006/relationships" id="261" r:id="R726369daa7d641d2"/>
    <p:sldId xmlns:r="http://schemas.openxmlformats.org/officeDocument/2006/relationships" id="262" r:id="Rc4b88a5dcffc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1f0c5d104407d" /><Relationship Type="http://schemas.openxmlformats.org/officeDocument/2006/relationships/slide" Target="/ppt/slides/slide1.xml" Id="R95fc56b761124413" /><Relationship Type="http://schemas.openxmlformats.org/officeDocument/2006/relationships/slide" Target="/ppt/slides/slide2.xml" Id="R48ece398a0804347" /><Relationship Type="http://schemas.openxmlformats.org/officeDocument/2006/relationships/slide" Target="/ppt/slides/slide3.xml" Id="Rabf0524c69044b2f" /><Relationship Type="http://schemas.openxmlformats.org/officeDocument/2006/relationships/slide" Target="/ppt/slides/slide4.xml" Id="Rbb6d5898f94744a9" /><Relationship Type="http://schemas.openxmlformats.org/officeDocument/2006/relationships/slide" Target="/ppt/slides/slide5.xml" Id="R91a4ebf69244451c" /><Relationship Type="http://schemas.openxmlformats.org/officeDocument/2006/relationships/slide" Target="/ppt/slides/slide6.xml" Id="R726369daa7d641d2" /><Relationship Type="http://schemas.openxmlformats.org/officeDocument/2006/relationships/slide" Target="/ppt/slides/slide7.xml" Id="Rc4b88a5dcffc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986aa6d30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3b5701eb14eb5" /><Relationship Type="http://schemas.openxmlformats.org/officeDocument/2006/relationships/theme" Target="/ppt/slideMasters/theme/theme1.xml" Id="R6c28e67d1a4d4f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83b5701eb14e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2f012a225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29d5a653d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0fdb8e8a748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6ab8bb20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3817ac07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57a4aa8b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72377c547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BETONGSAGING NORDFJORD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BETONGSAGING NORDFJORD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8 150 438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3 059 836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5 375 109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Gotteberg, Gate 1 234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03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post@betongsaging-nordfjord.no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977 107 172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BETONGSAGING NORDFJORD AS</a:t>
            </a:r>
          </a:p>
        </p:txBody>
      </p:sp>
    </p:spTree>
  </p:cSld>
  <p:clrMapOvr>
    <a:masterClrMapping xmlns:a="http://schemas.openxmlformats.org/drawingml/2006/main"/>
  </p:clrMapOvr>
</p:sld>
</file>