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f189002e2b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ab6092ea74d54"/>
  </p:sldMasterIdLst>
  <p:sldIdLst>
    <p:sldId xmlns:r="http://schemas.openxmlformats.org/officeDocument/2006/relationships" id="256" r:id="R0e5959fe8c304b2b"/>
    <p:sldId xmlns:r="http://schemas.openxmlformats.org/officeDocument/2006/relationships" id="257" r:id="Rf2541dffdaae4814"/>
    <p:sldId xmlns:r="http://schemas.openxmlformats.org/officeDocument/2006/relationships" id="258" r:id="R3001c432967249f4"/>
    <p:sldId xmlns:r="http://schemas.openxmlformats.org/officeDocument/2006/relationships" id="259" r:id="Rda63c866fa144c93"/>
    <p:sldId xmlns:r="http://schemas.openxmlformats.org/officeDocument/2006/relationships" id="260" r:id="Rf60f964b740c4d0b"/>
    <p:sldId xmlns:r="http://schemas.openxmlformats.org/officeDocument/2006/relationships" id="261" r:id="Rf52d6678e3c94483"/>
    <p:sldId xmlns:r="http://schemas.openxmlformats.org/officeDocument/2006/relationships" id="262" r:id="R92d31ab438fd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ab6092ea74d54" /><Relationship Type="http://schemas.openxmlformats.org/officeDocument/2006/relationships/slide" Target="/ppt/slides/slide1.xml" Id="R0e5959fe8c304b2b" /><Relationship Type="http://schemas.openxmlformats.org/officeDocument/2006/relationships/slide" Target="/ppt/slides/slide2.xml" Id="Rf2541dffdaae4814" /><Relationship Type="http://schemas.openxmlformats.org/officeDocument/2006/relationships/slide" Target="/ppt/slides/slide3.xml" Id="R3001c432967249f4" /><Relationship Type="http://schemas.openxmlformats.org/officeDocument/2006/relationships/slide" Target="/ppt/slides/slide4.xml" Id="Rda63c866fa144c93" /><Relationship Type="http://schemas.openxmlformats.org/officeDocument/2006/relationships/slide" Target="/ppt/slides/slide5.xml" Id="Rf60f964b740c4d0b" /><Relationship Type="http://schemas.openxmlformats.org/officeDocument/2006/relationships/slide" Target="/ppt/slides/slide6.xml" Id="Rf52d6678e3c94483" /><Relationship Type="http://schemas.openxmlformats.org/officeDocument/2006/relationships/slide" Target="/ppt/slides/slide7.xml" Id="R92d31ab438fd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67fb78ebd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6d10d53946dd" /><Relationship Type="http://schemas.openxmlformats.org/officeDocument/2006/relationships/theme" Target="/ppt/slideMasters/theme/theme1.xml" Id="Re3e54c04033e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66d10d539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ced0fe47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915ba8ea6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e53d06b10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abec69110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bcfd0d80e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032d8f1ef44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0b4cb33b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BYGGMESTERFIRMAET KOLSTAD &amp; MYKSVOLL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KOLSTAD &amp; MYKSVOLL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BYGGMESTERFIRMAET KOLSTAD &amp; MYKSVOLL AS ble etablert [år] og holder til i Manger.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KOLSTAD &amp; MYKSVOLL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KOLSTAD &amp; MYKSVOLL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KOLSTAD &amp; MYKSVOLL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4 287 940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750 845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6 673 616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KOLSTAD &amp; MYKSVOLL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MYKSVOLL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STØLANE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KOLSTAD &amp; MYKSVOLL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5936 Manger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37 41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977 108 845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KOLSTAD &amp; MYKSVOLL AS</a:t>
            </a:r>
          </a:p>
        </p:txBody>
      </p:sp>
    </p:spTree>
  </p:cSld>
  <p:clrMapOvr>
    <a:masterClrMapping xmlns:a="http://schemas.openxmlformats.org/drawingml/2006/main"/>
  </p:clrMapOvr>
</p:sld>
</file>