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35736aeade14d2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8359e003f6e4d4e"/>
  </p:sldMasterIdLst>
  <p:sldIdLst>
    <p:sldId xmlns:r="http://schemas.openxmlformats.org/officeDocument/2006/relationships" id="256" r:id="R6bb2f598968a4160"/>
    <p:sldId xmlns:r="http://schemas.openxmlformats.org/officeDocument/2006/relationships" id="257" r:id="R6c1b536da29c4739"/>
    <p:sldId xmlns:r="http://schemas.openxmlformats.org/officeDocument/2006/relationships" id="258" r:id="Reb294bd164414362"/>
    <p:sldId xmlns:r="http://schemas.openxmlformats.org/officeDocument/2006/relationships" id="259" r:id="R566ffd4ead4648b8"/>
    <p:sldId xmlns:r="http://schemas.openxmlformats.org/officeDocument/2006/relationships" id="260" r:id="Rc51a381092fe4980"/>
    <p:sldId xmlns:r="http://schemas.openxmlformats.org/officeDocument/2006/relationships" id="261" r:id="R843037067ff7424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359e003f6e4d4e" /><Relationship Type="http://schemas.openxmlformats.org/officeDocument/2006/relationships/slide" Target="/ppt/slides/slide1.xml" Id="R6bb2f598968a4160" /><Relationship Type="http://schemas.openxmlformats.org/officeDocument/2006/relationships/slide" Target="/ppt/slides/slide2.xml" Id="R6c1b536da29c4739" /><Relationship Type="http://schemas.openxmlformats.org/officeDocument/2006/relationships/slide" Target="/ppt/slides/slide3.xml" Id="Reb294bd164414362" /><Relationship Type="http://schemas.openxmlformats.org/officeDocument/2006/relationships/slide" Target="/ppt/slides/slide4.xml" Id="R566ffd4ead4648b8" /><Relationship Type="http://schemas.openxmlformats.org/officeDocument/2006/relationships/slide" Target="/ppt/slides/slide5.xml" Id="Rc51a381092fe4980" /><Relationship Type="http://schemas.openxmlformats.org/officeDocument/2006/relationships/slide" Target="/ppt/slides/slide6.xml" Id="R843037067ff7424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af7c1d0fee4f5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656d396beb4d06" /><Relationship Type="http://schemas.openxmlformats.org/officeDocument/2006/relationships/theme" Target="/ppt/slideMasters/theme/theme1.xml" Id="R5eb6a61d316f456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a656d396beb4d0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62e07429de436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0042ff75a2431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cd066294ba4ef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b5da9d4465486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2c472eda7b4d3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8b6abf626b48e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KONSUL MAGNUS BLIKSTADS STIPENDIEFOND STI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KONSUL MAGNUS BLIKSTADS STIPENDIEFOND STI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KONSUL MAGNUS BLIKSTADS STIPENDIEFOND STI ble etablert [år] og holder til i Sandvika.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KONSUL MAGNUS BLIKSTADS STIPENDIEFOND STI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KONSUL MAGNUS BLIKSTADS STIPENDIEFOND STI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KONSUL MAGNUS BLIKSTADS STIPENDIEFOND STI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405 093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160 773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−97 232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6 319 002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6 434 694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KONSUL MAGNUS BLIKSTADS STIPENDIEFOND STI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Malmskriverveien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1337 Sandvika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77 00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977 122 686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KONSUL MAGNUS BLIKSTADS STIPENDIEFOND STI</a:t>
            </a:r>
          </a:p>
        </p:txBody>
      </p:sp>
    </p:spTree>
  </p:cSld>
  <p:clrMapOvr>
    <a:masterClrMapping xmlns:a="http://schemas.openxmlformats.org/drawingml/2006/main"/>
  </p:clrMapOvr>
</p:sld>
</file>