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e283718a2249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48a1033c94a35"/>
  </p:sldMasterIdLst>
  <p:sldIdLst>
    <p:sldId xmlns:r="http://schemas.openxmlformats.org/officeDocument/2006/relationships" id="256" r:id="Rb1cb8c0ddfc64edd"/>
    <p:sldId xmlns:r="http://schemas.openxmlformats.org/officeDocument/2006/relationships" id="257" r:id="R983192ae0fb3411b"/>
    <p:sldId xmlns:r="http://schemas.openxmlformats.org/officeDocument/2006/relationships" id="258" r:id="Rd9ba4c42c5b84c35"/>
    <p:sldId xmlns:r="http://schemas.openxmlformats.org/officeDocument/2006/relationships" id="259" r:id="Rd9907e63622d4fda"/>
    <p:sldId xmlns:r="http://schemas.openxmlformats.org/officeDocument/2006/relationships" id="260" r:id="Rf6fd1007264c40ae"/>
    <p:sldId xmlns:r="http://schemas.openxmlformats.org/officeDocument/2006/relationships" id="261" r:id="R2cfd6b08e3d94c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48a1033c94a35" /><Relationship Type="http://schemas.openxmlformats.org/officeDocument/2006/relationships/slide" Target="/ppt/slides/slide1.xml" Id="Rb1cb8c0ddfc64edd" /><Relationship Type="http://schemas.openxmlformats.org/officeDocument/2006/relationships/slide" Target="/ppt/slides/slide2.xml" Id="R983192ae0fb3411b" /><Relationship Type="http://schemas.openxmlformats.org/officeDocument/2006/relationships/slide" Target="/ppt/slides/slide3.xml" Id="Rd9ba4c42c5b84c35" /><Relationship Type="http://schemas.openxmlformats.org/officeDocument/2006/relationships/slide" Target="/ppt/slides/slide4.xml" Id="Rd9907e63622d4fda" /><Relationship Type="http://schemas.openxmlformats.org/officeDocument/2006/relationships/slide" Target="/ppt/slides/slide5.xml" Id="Rf6fd1007264c40ae" /><Relationship Type="http://schemas.openxmlformats.org/officeDocument/2006/relationships/slide" Target="/ppt/slides/slide6.xml" Id="R2cfd6b08e3d94c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98b7607e844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4ba4ebd4e4648" /><Relationship Type="http://schemas.openxmlformats.org/officeDocument/2006/relationships/theme" Target="/ppt/slideMasters/theme/theme1.xml" Id="R0adc459254da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4ba4ebd4e46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2730e21cd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9ab4358204d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91ffbfca44a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daf6988c6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bc5d109bd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8a25495d243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KIRKE I STOCKHOLM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KIRKE I STOCKHOLM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4 987 404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Sjømannskirken - Norsk kirke i, utlandet, PB. 2007 Nordnes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5817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977 139 724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