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4e1361b78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993ec4f684541"/>
  </p:sldMasterIdLst>
  <p:sldIdLst>
    <p:sldId xmlns:r="http://schemas.openxmlformats.org/officeDocument/2006/relationships" id="256" r:id="R3fb7224854734a77"/>
    <p:sldId xmlns:r="http://schemas.openxmlformats.org/officeDocument/2006/relationships" id="257" r:id="R76cd60e7ec214fbf"/>
    <p:sldId xmlns:r="http://schemas.openxmlformats.org/officeDocument/2006/relationships" id="258" r:id="Rbab962e2ba274e9b"/>
    <p:sldId xmlns:r="http://schemas.openxmlformats.org/officeDocument/2006/relationships" id="259" r:id="R5051af009e594953"/>
    <p:sldId xmlns:r="http://schemas.openxmlformats.org/officeDocument/2006/relationships" id="260" r:id="R5630c2423e194651"/>
    <p:sldId xmlns:r="http://schemas.openxmlformats.org/officeDocument/2006/relationships" id="261" r:id="R0b8af24d0fb8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993ec4f684541" /><Relationship Type="http://schemas.openxmlformats.org/officeDocument/2006/relationships/slide" Target="/ppt/slides/slide1.xml" Id="R3fb7224854734a77" /><Relationship Type="http://schemas.openxmlformats.org/officeDocument/2006/relationships/slide" Target="/ppt/slides/slide2.xml" Id="R76cd60e7ec214fbf" /><Relationship Type="http://schemas.openxmlformats.org/officeDocument/2006/relationships/slide" Target="/ppt/slides/slide3.xml" Id="Rbab962e2ba274e9b" /><Relationship Type="http://schemas.openxmlformats.org/officeDocument/2006/relationships/slide" Target="/ppt/slides/slide4.xml" Id="R5051af009e594953" /><Relationship Type="http://schemas.openxmlformats.org/officeDocument/2006/relationships/slide" Target="/ppt/slides/slide5.xml" Id="R5630c2423e194651" /><Relationship Type="http://schemas.openxmlformats.org/officeDocument/2006/relationships/slide" Target="/ppt/slides/slide6.xml" Id="R0b8af24d0fb8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addf53c8d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cf2a628349c7" /><Relationship Type="http://schemas.openxmlformats.org/officeDocument/2006/relationships/theme" Target="/ppt/slideMasters/theme/theme1.xml" Id="R88ff465dd90d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1cf2a6283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c47df25c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ab9333979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04aa1add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82b67479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04b1f842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e0742d06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MULTICONSULT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MULTICONSULT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65 058 000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748 934 000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977 140 862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MULTICONSULT</a:t>
            </a:r>
          </a:p>
        </p:txBody>
      </p:sp>
    </p:spTree>
  </p:cSld>
  <p:clrMapOvr>
    <a:masterClrMapping xmlns:a="http://schemas.openxmlformats.org/drawingml/2006/main"/>
  </p:clrMapOvr>
</p:sld>
</file>