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66d1897e9b48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a82761eb884491"/>
  </p:sldMasterIdLst>
  <p:sldIdLst>
    <p:sldId xmlns:r="http://schemas.openxmlformats.org/officeDocument/2006/relationships" id="256" r:id="Raf347977713141e0"/>
    <p:sldId xmlns:r="http://schemas.openxmlformats.org/officeDocument/2006/relationships" id="257" r:id="R1561670af6e647f2"/>
    <p:sldId xmlns:r="http://schemas.openxmlformats.org/officeDocument/2006/relationships" id="258" r:id="R5991dccc9b8f4a54"/>
    <p:sldId xmlns:r="http://schemas.openxmlformats.org/officeDocument/2006/relationships" id="259" r:id="Rde1ce0b0961240af"/>
    <p:sldId xmlns:r="http://schemas.openxmlformats.org/officeDocument/2006/relationships" id="260" r:id="R1dd94a092a9a4841"/>
    <p:sldId xmlns:r="http://schemas.openxmlformats.org/officeDocument/2006/relationships" id="261" r:id="Rce6d70c75afe4b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a82761eb884491" /><Relationship Type="http://schemas.openxmlformats.org/officeDocument/2006/relationships/slide" Target="/ppt/slides/slide1.xml" Id="Raf347977713141e0" /><Relationship Type="http://schemas.openxmlformats.org/officeDocument/2006/relationships/slide" Target="/ppt/slides/slide2.xml" Id="R1561670af6e647f2" /><Relationship Type="http://schemas.openxmlformats.org/officeDocument/2006/relationships/slide" Target="/ppt/slides/slide3.xml" Id="R5991dccc9b8f4a54" /><Relationship Type="http://schemas.openxmlformats.org/officeDocument/2006/relationships/slide" Target="/ppt/slides/slide4.xml" Id="Rde1ce0b0961240af" /><Relationship Type="http://schemas.openxmlformats.org/officeDocument/2006/relationships/slide" Target="/ppt/slides/slide5.xml" Id="R1dd94a092a9a4841" /><Relationship Type="http://schemas.openxmlformats.org/officeDocument/2006/relationships/slide" Target="/ppt/slides/slide6.xml" Id="Rce6d70c75afe4b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bc0fea0b5041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b3f4ff6664624" /><Relationship Type="http://schemas.openxmlformats.org/officeDocument/2006/relationships/theme" Target="/ppt/slideMasters/theme/theme1.xml" Id="R145c83321bba42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6b3f4ff66646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759ead33e48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c47dffcfdc46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d9d83ca0649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4910e60bd4d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451a076184b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a000256c747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LEGE FR ARENTZ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FR ARENTZ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LEGE FR ARENTZ LEGAT STI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FR ARENTZ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FR ARENTZ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FR ARENTZ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−1 259 000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32 208 000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33 286 000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FR ARENTZ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Den norske Turistforening, Storgata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28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977 142 091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LEGE FR ARENTZ LEGAT STI</a:t>
            </a:r>
          </a:p>
        </p:txBody>
      </p:sp>
    </p:spTree>
  </p:cSld>
  <p:clrMapOvr>
    <a:masterClrMapping xmlns:a="http://schemas.openxmlformats.org/drawingml/2006/main"/>
  </p:clrMapOvr>
</p:sld>
</file>