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201449623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5d99cbc8e41ed"/>
  </p:sldMasterIdLst>
  <p:sldIdLst>
    <p:sldId xmlns:r="http://schemas.openxmlformats.org/officeDocument/2006/relationships" id="256" r:id="R5d8774f946694568"/>
    <p:sldId xmlns:r="http://schemas.openxmlformats.org/officeDocument/2006/relationships" id="257" r:id="Rb51297290f00476f"/>
    <p:sldId xmlns:r="http://schemas.openxmlformats.org/officeDocument/2006/relationships" id="258" r:id="Re994b023d7044543"/>
    <p:sldId xmlns:r="http://schemas.openxmlformats.org/officeDocument/2006/relationships" id="259" r:id="R13b4895bfdda4886"/>
    <p:sldId xmlns:r="http://schemas.openxmlformats.org/officeDocument/2006/relationships" id="260" r:id="R6ba26f8700e94c19"/>
    <p:sldId xmlns:r="http://schemas.openxmlformats.org/officeDocument/2006/relationships" id="261" r:id="R3be1f974e160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5d99cbc8e41ed" /><Relationship Type="http://schemas.openxmlformats.org/officeDocument/2006/relationships/slide" Target="/ppt/slides/slide1.xml" Id="R5d8774f946694568" /><Relationship Type="http://schemas.openxmlformats.org/officeDocument/2006/relationships/slide" Target="/ppt/slides/slide2.xml" Id="Rb51297290f00476f" /><Relationship Type="http://schemas.openxmlformats.org/officeDocument/2006/relationships/slide" Target="/ppt/slides/slide3.xml" Id="Re994b023d7044543" /><Relationship Type="http://schemas.openxmlformats.org/officeDocument/2006/relationships/slide" Target="/ppt/slides/slide4.xml" Id="R13b4895bfdda4886" /><Relationship Type="http://schemas.openxmlformats.org/officeDocument/2006/relationships/slide" Target="/ppt/slides/slide5.xml" Id="R6ba26f8700e94c19" /><Relationship Type="http://schemas.openxmlformats.org/officeDocument/2006/relationships/slide" Target="/ppt/slides/slide6.xml" Id="R3be1f974e160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06910e281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ff34e65ee401b" /><Relationship Type="http://schemas.openxmlformats.org/officeDocument/2006/relationships/theme" Target="/ppt/slideMasters/theme/theme1.xml" Id="R56a43fcb621c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ff34e65ee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173395414d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bc10236e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a80bead0a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ac535a48c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44ac11c8d4e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5989a912f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 BERGEN JUBILEUMSFOND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BERGEN JUBILEUMSFOND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8 926 321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8 606 927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8 606 927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21 043 424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22 009 282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Fagernes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23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b-o-graa@online.no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977 154 286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BERGEN JUBILEUMSFOND STI</a:t>
            </a:r>
          </a:p>
        </p:txBody>
      </p:sp>
    </p:spTree>
  </p:cSld>
  <p:clrMapOvr>
    <a:masterClrMapping xmlns:a="http://schemas.openxmlformats.org/drawingml/2006/main"/>
  </p:clrMapOvr>
</p:sld>
</file>