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9a0419511641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266525c9474ff6"/>
  </p:sldMasterIdLst>
  <p:sldIdLst>
    <p:sldId xmlns:r="http://schemas.openxmlformats.org/officeDocument/2006/relationships" id="256" r:id="Re692dd913fe24f5c"/>
    <p:sldId xmlns:r="http://schemas.openxmlformats.org/officeDocument/2006/relationships" id="257" r:id="R9f9ddec6014a41ed"/>
    <p:sldId xmlns:r="http://schemas.openxmlformats.org/officeDocument/2006/relationships" id="258" r:id="R7e19883e8a6049ee"/>
    <p:sldId xmlns:r="http://schemas.openxmlformats.org/officeDocument/2006/relationships" id="259" r:id="R06cf86c56f8e473a"/>
    <p:sldId xmlns:r="http://schemas.openxmlformats.org/officeDocument/2006/relationships" id="260" r:id="R1d05f7c4d96948df"/>
    <p:sldId xmlns:r="http://schemas.openxmlformats.org/officeDocument/2006/relationships" id="261" r:id="R95b70969503d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266525c9474ff6" /><Relationship Type="http://schemas.openxmlformats.org/officeDocument/2006/relationships/slide" Target="/ppt/slides/slide1.xml" Id="Re692dd913fe24f5c" /><Relationship Type="http://schemas.openxmlformats.org/officeDocument/2006/relationships/slide" Target="/ppt/slides/slide2.xml" Id="R9f9ddec6014a41ed" /><Relationship Type="http://schemas.openxmlformats.org/officeDocument/2006/relationships/slide" Target="/ppt/slides/slide3.xml" Id="R7e19883e8a6049ee" /><Relationship Type="http://schemas.openxmlformats.org/officeDocument/2006/relationships/slide" Target="/ppt/slides/slide4.xml" Id="R06cf86c56f8e473a" /><Relationship Type="http://schemas.openxmlformats.org/officeDocument/2006/relationships/slide" Target="/ppt/slides/slide5.xml" Id="R1d05f7c4d96948df" /><Relationship Type="http://schemas.openxmlformats.org/officeDocument/2006/relationships/slide" Target="/ppt/slides/slide6.xml" Id="R95b70969503d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cb918cf33d4d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4db8874584e08" /><Relationship Type="http://schemas.openxmlformats.org/officeDocument/2006/relationships/theme" Target="/ppt/slideMasters/theme/theme1.xml" Id="R5d2df29068c9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4db8874584e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99e0abb5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98901ecc741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969c676084d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1aa516f4e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47ab3ea1b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871c7e102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OLSEN HAUGE OG HUSTRUS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OLSEN HAUGE OG HUSTRUS LEGAT STI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3 959 352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3 959 814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v/Soknepresten i Ølen og Bjoa, Rådhusplassen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65 65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977 157 609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OLSEN HAUGE OG HUSTRUS LEGAT STI</a:t>
            </a:r>
          </a:p>
        </p:txBody>
      </p:sp>
    </p:spTree>
  </p:cSld>
  <p:clrMapOvr>
    <a:masterClrMapping xmlns:a="http://schemas.openxmlformats.org/drawingml/2006/main"/>
  </p:clrMapOvr>
</p:sld>
</file>