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34c1d8230f43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ed409b9ff34141"/>
  </p:sldMasterIdLst>
  <p:sldIdLst>
    <p:sldId xmlns:r="http://schemas.openxmlformats.org/officeDocument/2006/relationships" id="256" r:id="Rf96cecdcf19c419f"/>
    <p:sldId xmlns:r="http://schemas.openxmlformats.org/officeDocument/2006/relationships" id="257" r:id="R2d133768dbe4470f"/>
    <p:sldId xmlns:r="http://schemas.openxmlformats.org/officeDocument/2006/relationships" id="258" r:id="R049d27678dcb4b35"/>
    <p:sldId xmlns:r="http://schemas.openxmlformats.org/officeDocument/2006/relationships" id="259" r:id="R030dd13d036a49aa"/>
    <p:sldId xmlns:r="http://schemas.openxmlformats.org/officeDocument/2006/relationships" id="260" r:id="Rbf2ac49da91e4a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ed409b9ff34141" /><Relationship Type="http://schemas.openxmlformats.org/officeDocument/2006/relationships/slide" Target="/ppt/slides/slide1.xml" Id="Rf96cecdcf19c419f" /><Relationship Type="http://schemas.openxmlformats.org/officeDocument/2006/relationships/slide" Target="/ppt/slides/slide2.xml" Id="R2d133768dbe4470f" /><Relationship Type="http://schemas.openxmlformats.org/officeDocument/2006/relationships/slide" Target="/ppt/slides/slide3.xml" Id="R049d27678dcb4b35" /><Relationship Type="http://schemas.openxmlformats.org/officeDocument/2006/relationships/slide" Target="/ppt/slides/slide4.xml" Id="R030dd13d036a49aa" /><Relationship Type="http://schemas.openxmlformats.org/officeDocument/2006/relationships/slide" Target="/ppt/slides/slide5.xml" Id="Rbf2ac49da91e4a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aa6e8f156b4c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89a685e8d4dfa" /><Relationship Type="http://schemas.openxmlformats.org/officeDocument/2006/relationships/theme" Target="/ppt/slideMasters/theme/theme1.xml" Id="R31d503a5176644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e89a685e8d4d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519e58ed34f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bf4f95c744c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9dd46fe6844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a4edf33fe41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e663f723a4b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ENERGIDEPARTEMENTET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ENERGIDEPARTEMENTET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Akersgata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977 161 630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ENERGIDEPARTEMENTET</a:t>
            </a:r>
          </a:p>
        </p:txBody>
      </p:sp>
    </p:spTree>
  </p:cSld>
  <p:clrMapOvr>
    <a:masterClrMapping xmlns:a="http://schemas.openxmlformats.org/drawingml/2006/main"/>
  </p:clrMapOvr>
</p:sld>
</file>