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8380df6ee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e8c3ca4ec48b0"/>
  </p:sldMasterIdLst>
  <p:sldIdLst>
    <p:sldId xmlns:r="http://schemas.openxmlformats.org/officeDocument/2006/relationships" id="256" r:id="Rb9d87ef663d648b5"/>
    <p:sldId xmlns:r="http://schemas.openxmlformats.org/officeDocument/2006/relationships" id="257" r:id="Ref4d81f93d0d4a2b"/>
    <p:sldId xmlns:r="http://schemas.openxmlformats.org/officeDocument/2006/relationships" id="258" r:id="R037257c6def84f8b"/>
    <p:sldId xmlns:r="http://schemas.openxmlformats.org/officeDocument/2006/relationships" id="259" r:id="R05721ae945a24600"/>
    <p:sldId xmlns:r="http://schemas.openxmlformats.org/officeDocument/2006/relationships" id="260" r:id="R52bbbec4ac99444b"/>
    <p:sldId xmlns:r="http://schemas.openxmlformats.org/officeDocument/2006/relationships" id="261" r:id="R1cb04f1b545c47bf"/>
    <p:sldId xmlns:r="http://schemas.openxmlformats.org/officeDocument/2006/relationships" id="262" r:id="R1e8b96072b7c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e8c3ca4ec48b0" /><Relationship Type="http://schemas.openxmlformats.org/officeDocument/2006/relationships/slide" Target="/ppt/slides/slide1.xml" Id="Rb9d87ef663d648b5" /><Relationship Type="http://schemas.openxmlformats.org/officeDocument/2006/relationships/slide" Target="/ppt/slides/slide2.xml" Id="Ref4d81f93d0d4a2b" /><Relationship Type="http://schemas.openxmlformats.org/officeDocument/2006/relationships/slide" Target="/ppt/slides/slide3.xml" Id="R037257c6def84f8b" /><Relationship Type="http://schemas.openxmlformats.org/officeDocument/2006/relationships/slide" Target="/ppt/slides/slide4.xml" Id="R05721ae945a24600" /><Relationship Type="http://schemas.openxmlformats.org/officeDocument/2006/relationships/slide" Target="/ppt/slides/slide5.xml" Id="R52bbbec4ac99444b" /><Relationship Type="http://schemas.openxmlformats.org/officeDocument/2006/relationships/slide" Target="/ppt/slides/slide6.xml" Id="R1cb04f1b545c47bf" /><Relationship Type="http://schemas.openxmlformats.org/officeDocument/2006/relationships/slide" Target="/ppt/slides/slide7.xml" Id="R1e8b96072b7c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d15101fa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ef62a6dd455a" /><Relationship Type="http://schemas.openxmlformats.org/officeDocument/2006/relationships/theme" Target="/ppt/slideMasters/theme/theme1.xml" Id="R4c36e3686510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4ef62a6dd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84e11004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b0b0232d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2614dd51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383a83f0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55255545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15244888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567c2246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ROAR HAUGLAND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ROAR HAUGLAND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Lyngbødalen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5164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977 164 710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ROAR HAUGLAND AS</a:t>
            </a:r>
          </a:p>
        </p:txBody>
      </p:sp>
    </p:spTree>
  </p:cSld>
  <p:clrMapOvr>
    <a:masterClrMapping xmlns:a="http://schemas.openxmlformats.org/drawingml/2006/main"/>
  </p:clrMapOvr>
</p:sld>
</file>