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f97188178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438a4db374435"/>
  </p:sldMasterIdLst>
  <p:sldIdLst>
    <p:sldId xmlns:r="http://schemas.openxmlformats.org/officeDocument/2006/relationships" id="256" r:id="R296edb23b6fe4a08"/>
    <p:sldId xmlns:r="http://schemas.openxmlformats.org/officeDocument/2006/relationships" id="257" r:id="Rdb40b938215d455c"/>
    <p:sldId xmlns:r="http://schemas.openxmlformats.org/officeDocument/2006/relationships" id="258" r:id="R380a0553d0e0421a"/>
    <p:sldId xmlns:r="http://schemas.openxmlformats.org/officeDocument/2006/relationships" id="259" r:id="R2208ca8d95054096"/>
    <p:sldId xmlns:r="http://schemas.openxmlformats.org/officeDocument/2006/relationships" id="260" r:id="R127af98ba4794736"/>
    <p:sldId xmlns:r="http://schemas.openxmlformats.org/officeDocument/2006/relationships" id="261" r:id="R21d3957118fd45c6"/>
    <p:sldId xmlns:r="http://schemas.openxmlformats.org/officeDocument/2006/relationships" id="262" r:id="Rf483aff25d1a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438a4db374435" /><Relationship Type="http://schemas.openxmlformats.org/officeDocument/2006/relationships/slide" Target="/ppt/slides/slide1.xml" Id="R296edb23b6fe4a08" /><Relationship Type="http://schemas.openxmlformats.org/officeDocument/2006/relationships/slide" Target="/ppt/slides/slide2.xml" Id="Rdb40b938215d455c" /><Relationship Type="http://schemas.openxmlformats.org/officeDocument/2006/relationships/slide" Target="/ppt/slides/slide3.xml" Id="R380a0553d0e0421a" /><Relationship Type="http://schemas.openxmlformats.org/officeDocument/2006/relationships/slide" Target="/ppt/slides/slide4.xml" Id="R2208ca8d95054096" /><Relationship Type="http://schemas.openxmlformats.org/officeDocument/2006/relationships/slide" Target="/ppt/slides/slide5.xml" Id="R127af98ba4794736" /><Relationship Type="http://schemas.openxmlformats.org/officeDocument/2006/relationships/slide" Target="/ppt/slides/slide6.xml" Id="R21d3957118fd45c6" /><Relationship Type="http://schemas.openxmlformats.org/officeDocument/2006/relationships/slide" Target="/ppt/slides/slide7.xml" Id="Rf483aff25d1a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e61b06918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0b5c3cc94426" /><Relationship Type="http://schemas.openxmlformats.org/officeDocument/2006/relationships/theme" Target="/ppt/slideMasters/theme/theme1.xml" Id="R797aaeafe639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80b5c3cc944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4b0027409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dd0ce98aa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2549b0ba1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3a589fa4f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89b02e868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17c20bd02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6f7da698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BJØRNS HAGE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 HAGE &amp; ANLEGG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132 702 340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5 175 815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7 926 281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47 845 356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LODEVOLDEN IV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Bjorlandsringen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79 95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www.bjorns-hage.no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HAGE &amp; ANLEGG AS</a:t>
            </a:r>
          </a:p>
        </p:txBody>
      </p:sp>
    </p:spTree>
  </p:cSld>
  <p:clrMapOvr>
    <a:masterClrMapping xmlns:a="http://schemas.openxmlformats.org/drawingml/2006/main"/>
  </p:clrMapOvr>
</p:sld>
</file>