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45a4cd0f8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5ec21649c4f13"/>
  </p:sldMasterIdLst>
  <p:sldIdLst>
    <p:sldId xmlns:r="http://schemas.openxmlformats.org/officeDocument/2006/relationships" id="256" r:id="R555dc20478394acb"/>
    <p:sldId xmlns:r="http://schemas.openxmlformats.org/officeDocument/2006/relationships" id="257" r:id="R47bc71748e034cb1"/>
    <p:sldId xmlns:r="http://schemas.openxmlformats.org/officeDocument/2006/relationships" id="258" r:id="R63524c729b0d4872"/>
    <p:sldId xmlns:r="http://schemas.openxmlformats.org/officeDocument/2006/relationships" id="259" r:id="R67eac2fdd987489c"/>
    <p:sldId xmlns:r="http://schemas.openxmlformats.org/officeDocument/2006/relationships" id="260" r:id="Rc331cde38cef4c25"/>
    <p:sldId xmlns:r="http://schemas.openxmlformats.org/officeDocument/2006/relationships" id="261" r:id="R4f5232db76324481"/>
    <p:sldId xmlns:r="http://schemas.openxmlformats.org/officeDocument/2006/relationships" id="262" r:id="R7447b584d64b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5ec21649c4f13" /><Relationship Type="http://schemas.openxmlformats.org/officeDocument/2006/relationships/slide" Target="/ppt/slides/slide1.xml" Id="R555dc20478394acb" /><Relationship Type="http://schemas.openxmlformats.org/officeDocument/2006/relationships/slide" Target="/ppt/slides/slide2.xml" Id="R47bc71748e034cb1" /><Relationship Type="http://schemas.openxmlformats.org/officeDocument/2006/relationships/slide" Target="/ppt/slides/slide3.xml" Id="R63524c729b0d4872" /><Relationship Type="http://schemas.openxmlformats.org/officeDocument/2006/relationships/slide" Target="/ppt/slides/slide4.xml" Id="R67eac2fdd987489c" /><Relationship Type="http://schemas.openxmlformats.org/officeDocument/2006/relationships/slide" Target="/ppt/slides/slide5.xml" Id="Rc331cde38cef4c25" /><Relationship Type="http://schemas.openxmlformats.org/officeDocument/2006/relationships/slide" Target="/ppt/slides/slide6.xml" Id="R4f5232db76324481" /><Relationship Type="http://schemas.openxmlformats.org/officeDocument/2006/relationships/slide" Target="/ppt/slides/slide7.xml" Id="R7447b584d64b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504087bd2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d88b63a5a4de7" /><Relationship Type="http://schemas.openxmlformats.org/officeDocument/2006/relationships/theme" Target="/ppt/slideMasters/theme/theme1.xml" Id="R010166d14d15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d88b63a5a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b5e14a1fb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5ee97f20f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f0a3ff6eb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705a275ae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a3261b38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2dbea58ca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b9b1a6d0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 ENERGI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61 416 572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−8 321 222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−11 687 152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78 823 154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98 687 547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MIDTRE GAULDAL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Kirkvollveien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post@midtenergi.no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www.midtenergi.no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977 205 719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ENERGI AS</a:t>
            </a:r>
          </a:p>
        </p:txBody>
      </p:sp>
    </p:spTree>
  </p:cSld>
  <p:clrMapOvr>
    <a:masterClrMapping xmlns:a="http://schemas.openxmlformats.org/drawingml/2006/main"/>
  </p:clrMapOvr>
</p:sld>
</file>