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79dc60e2d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9bf7240f94f34"/>
  </p:sldMasterIdLst>
  <p:sldIdLst>
    <p:sldId xmlns:r="http://schemas.openxmlformats.org/officeDocument/2006/relationships" id="256" r:id="Rf553539449ed473e"/>
    <p:sldId xmlns:r="http://schemas.openxmlformats.org/officeDocument/2006/relationships" id="257" r:id="Refd1bc2b564c4001"/>
    <p:sldId xmlns:r="http://schemas.openxmlformats.org/officeDocument/2006/relationships" id="258" r:id="R2d2d4ebdb9ff4ccb"/>
    <p:sldId xmlns:r="http://schemas.openxmlformats.org/officeDocument/2006/relationships" id="259" r:id="R07b8ae79dad746f4"/>
    <p:sldId xmlns:r="http://schemas.openxmlformats.org/officeDocument/2006/relationships" id="260" r:id="R5228f19ac8524e42"/>
    <p:sldId xmlns:r="http://schemas.openxmlformats.org/officeDocument/2006/relationships" id="261" r:id="Rfff2e3d8230e4fb7"/>
    <p:sldId xmlns:r="http://schemas.openxmlformats.org/officeDocument/2006/relationships" id="262" r:id="R363dab350794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9bf7240f94f34" /><Relationship Type="http://schemas.openxmlformats.org/officeDocument/2006/relationships/slide" Target="/ppt/slides/slide1.xml" Id="Rf553539449ed473e" /><Relationship Type="http://schemas.openxmlformats.org/officeDocument/2006/relationships/slide" Target="/ppt/slides/slide2.xml" Id="Refd1bc2b564c4001" /><Relationship Type="http://schemas.openxmlformats.org/officeDocument/2006/relationships/slide" Target="/ppt/slides/slide3.xml" Id="R2d2d4ebdb9ff4ccb" /><Relationship Type="http://schemas.openxmlformats.org/officeDocument/2006/relationships/slide" Target="/ppt/slides/slide4.xml" Id="R07b8ae79dad746f4" /><Relationship Type="http://schemas.openxmlformats.org/officeDocument/2006/relationships/slide" Target="/ppt/slides/slide5.xml" Id="R5228f19ac8524e42" /><Relationship Type="http://schemas.openxmlformats.org/officeDocument/2006/relationships/slide" Target="/ppt/slides/slide6.xml" Id="Rfff2e3d8230e4fb7" /><Relationship Type="http://schemas.openxmlformats.org/officeDocument/2006/relationships/slide" Target="/ppt/slides/slide7.xml" Id="R363dab350794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50c33cede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9d906360e4378" /><Relationship Type="http://schemas.openxmlformats.org/officeDocument/2006/relationships/theme" Target="/ppt/slideMasters/theme/theme1.xml" Id="R1cb561466393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c9d906360e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75601ed4a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dcdcc813d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c926dc4c442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b51db70eb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22f54dfa8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3c6fa646647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1212ecf1a42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SNILSTVEIT OG EILERTSEN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SNILSTVEIT OG EILERTSEN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SNILSTVEIT OG EILERTSEN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SNILSTVEIT OG EILERTSEN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SNILSTVEIT OG EILERTSEN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SNILSTVEIT OG EILERTSEN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32 348 022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1 649 044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10 775 083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SNILSTVEIT OG EILERTSEN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BJØRKHAUG INVESTERING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KLØMNSTEIN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SNILSTVEIT OG EILERTSEN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Larsokveien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59 16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977 208 718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SNILSTVEIT OG EILERTSEN AS</a:t>
            </a:r>
          </a:p>
        </p:txBody>
      </p:sp>
    </p:spTree>
  </p:cSld>
  <p:clrMapOvr>
    <a:masterClrMapping xmlns:a="http://schemas.openxmlformats.org/drawingml/2006/main"/>
  </p:clrMapOvr>
</p:sld>
</file>