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5b7f04cfa9d44b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987142cf7b44cb4"/>
  </p:sldMasterIdLst>
  <p:sldIdLst>
    <p:sldId xmlns:r="http://schemas.openxmlformats.org/officeDocument/2006/relationships" id="256" r:id="Raa9ec4fca281499f"/>
    <p:sldId xmlns:r="http://schemas.openxmlformats.org/officeDocument/2006/relationships" id="257" r:id="Re7fd9ff558d74e07"/>
    <p:sldId xmlns:r="http://schemas.openxmlformats.org/officeDocument/2006/relationships" id="258" r:id="Re5ac460f1e40422a"/>
    <p:sldId xmlns:r="http://schemas.openxmlformats.org/officeDocument/2006/relationships" id="259" r:id="R7ac8202c41ba4023"/>
    <p:sldId xmlns:r="http://schemas.openxmlformats.org/officeDocument/2006/relationships" id="260" r:id="R57cc7fad2942418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987142cf7b44cb4" /><Relationship Type="http://schemas.openxmlformats.org/officeDocument/2006/relationships/slide" Target="/ppt/slides/slide1.xml" Id="Raa9ec4fca281499f" /><Relationship Type="http://schemas.openxmlformats.org/officeDocument/2006/relationships/slide" Target="/ppt/slides/slide2.xml" Id="Re7fd9ff558d74e07" /><Relationship Type="http://schemas.openxmlformats.org/officeDocument/2006/relationships/slide" Target="/ppt/slides/slide3.xml" Id="Re5ac460f1e40422a" /><Relationship Type="http://schemas.openxmlformats.org/officeDocument/2006/relationships/slide" Target="/ppt/slides/slide4.xml" Id="R7ac8202c41ba4023" /><Relationship Type="http://schemas.openxmlformats.org/officeDocument/2006/relationships/slide" Target="/ppt/slides/slide5.xml" Id="R57cc7fad2942418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4fbbccdd6f1423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bca4d15ed04100" /><Relationship Type="http://schemas.openxmlformats.org/officeDocument/2006/relationships/theme" Target="/ppt/slideMasters/theme/theme1.xml" Id="Rbc19483d16cf43b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2bca4d15ed0410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b6d4a96c44444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eb962be19e4e9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950281f63144a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f1da24c11e45b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1546668cc9412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VERDIPAPIRFONDET DNB BARNEFOND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DNB BARNEFOND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DNB BARNEFOND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DNB BARNEFOND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DNB BARNEFOND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DNB BARNEFOND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 Eufemias gate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03000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fond@dnb.no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www.dnb.no/fond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977 215 668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DNB BARNEFOND</a:t>
            </a:r>
          </a:p>
        </p:txBody>
      </p:sp>
    </p:spTree>
  </p:cSld>
  <p:clrMapOvr>
    <a:masterClrMapping xmlns:a="http://schemas.openxmlformats.org/drawingml/2006/main"/>
  </p:clrMapOvr>
</p:sld>
</file>