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f3a01d122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39d231bec4162"/>
  </p:sldMasterIdLst>
  <p:sldIdLst>
    <p:sldId xmlns:r="http://schemas.openxmlformats.org/officeDocument/2006/relationships" id="256" r:id="Rb4a0810967f84272"/>
    <p:sldId xmlns:r="http://schemas.openxmlformats.org/officeDocument/2006/relationships" id="257" r:id="R2c4903e502544ab1"/>
    <p:sldId xmlns:r="http://schemas.openxmlformats.org/officeDocument/2006/relationships" id="258" r:id="Rfecaba477cab44d4"/>
    <p:sldId xmlns:r="http://schemas.openxmlformats.org/officeDocument/2006/relationships" id="259" r:id="R8d4b35e4289344f8"/>
    <p:sldId xmlns:r="http://schemas.openxmlformats.org/officeDocument/2006/relationships" id="260" r:id="R675581337d13426f"/>
    <p:sldId xmlns:r="http://schemas.openxmlformats.org/officeDocument/2006/relationships" id="261" r:id="R129ae6af781e4479"/>
    <p:sldId xmlns:r="http://schemas.openxmlformats.org/officeDocument/2006/relationships" id="262" r:id="R4abbf0320d2f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39d231bec4162" /><Relationship Type="http://schemas.openxmlformats.org/officeDocument/2006/relationships/slide" Target="/ppt/slides/slide1.xml" Id="Rb4a0810967f84272" /><Relationship Type="http://schemas.openxmlformats.org/officeDocument/2006/relationships/slide" Target="/ppt/slides/slide2.xml" Id="R2c4903e502544ab1" /><Relationship Type="http://schemas.openxmlformats.org/officeDocument/2006/relationships/slide" Target="/ppt/slides/slide3.xml" Id="Rfecaba477cab44d4" /><Relationship Type="http://schemas.openxmlformats.org/officeDocument/2006/relationships/slide" Target="/ppt/slides/slide4.xml" Id="R8d4b35e4289344f8" /><Relationship Type="http://schemas.openxmlformats.org/officeDocument/2006/relationships/slide" Target="/ppt/slides/slide5.xml" Id="R675581337d13426f" /><Relationship Type="http://schemas.openxmlformats.org/officeDocument/2006/relationships/slide" Target="/ppt/slides/slide6.xml" Id="R129ae6af781e4479" /><Relationship Type="http://schemas.openxmlformats.org/officeDocument/2006/relationships/slide" Target="/ppt/slides/slide7.xml" Id="R4abbf0320d2f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c08374e0a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dcd6fea24e72" /><Relationship Type="http://schemas.openxmlformats.org/officeDocument/2006/relationships/theme" Target="/ppt/slideMasters/theme/theme1.xml" Id="Rbf4e58b67c54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5dcd6fea2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d0170298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e1e19d9f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2414f5d93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364f50bb5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73642add0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06c480746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124ef74f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SERVICE TEAM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SERVICE TEAM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SERVICE TEAM BYGGSERVICE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SERVICE TEAM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SERVICE TEAM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SERVICE TEAM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16 286 402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−4 212 535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3 487 307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SERVICE TEAM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SERVICE TEAM INDUSTRIES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SERVICE TEAM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Bøvågen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www.nstgruppen.no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977 222 958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SERVICE TEAM BYGGSERVICE AS</a:t>
            </a:r>
          </a:p>
        </p:txBody>
      </p:sp>
    </p:spTree>
  </p:cSld>
  <p:clrMapOvr>
    <a:masterClrMapping xmlns:a="http://schemas.openxmlformats.org/drawingml/2006/main"/>
  </p:clrMapOvr>
</p:sld>
</file>