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319d99573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9de2b5c0341e6"/>
  </p:sldMasterIdLst>
  <p:sldIdLst>
    <p:sldId xmlns:r="http://schemas.openxmlformats.org/officeDocument/2006/relationships" id="256" r:id="R1dfef4bf28fa4da5"/>
    <p:sldId xmlns:r="http://schemas.openxmlformats.org/officeDocument/2006/relationships" id="257" r:id="Re7af309b6ea54c66"/>
    <p:sldId xmlns:r="http://schemas.openxmlformats.org/officeDocument/2006/relationships" id="258" r:id="R42ee4da9115e4a56"/>
    <p:sldId xmlns:r="http://schemas.openxmlformats.org/officeDocument/2006/relationships" id="259" r:id="Re15fdf0678214003"/>
    <p:sldId xmlns:r="http://schemas.openxmlformats.org/officeDocument/2006/relationships" id="260" r:id="R3b52d0a9560d42aa"/>
    <p:sldId xmlns:r="http://schemas.openxmlformats.org/officeDocument/2006/relationships" id="261" r:id="R6582ce0cdabd4883"/>
    <p:sldId xmlns:r="http://schemas.openxmlformats.org/officeDocument/2006/relationships" id="262" r:id="Ra4f0faff8e49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9de2b5c0341e6" /><Relationship Type="http://schemas.openxmlformats.org/officeDocument/2006/relationships/slide" Target="/ppt/slides/slide1.xml" Id="R1dfef4bf28fa4da5" /><Relationship Type="http://schemas.openxmlformats.org/officeDocument/2006/relationships/slide" Target="/ppt/slides/slide2.xml" Id="Re7af309b6ea54c66" /><Relationship Type="http://schemas.openxmlformats.org/officeDocument/2006/relationships/slide" Target="/ppt/slides/slide3.xml" Id="R42ee4da9115e4a56" /><Relationship Type="http://schemas.openxmlformats.org/officeDocument/2006/relationships/slide" Target="/ppt/slides/slide4.xml" Id="Re15fdf0678214003" /><Relationship Type="http://schemas.openxmlformats.org/officeDocument/2006/relationships/slide" Target="/ppt/slides/slide5.xml" Id="R3b52d0a9560d42aa" /><Relationship Type="http://schemas.openxmlformats.org/officeDocument/2006/relationships/slide" Target="/ppt/slides/slide6.xml" Id="R6582ce0cdabd4883" /><Relationship Type="http://schemas.openxmlformats.org/officeDocument/2006/relationships/slide" Target="/ppt/slides/slide7.xml" Id="Ra4f0faff8e49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b12ceecdd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1c66ae8b40b7" /><Relationship Type="http://schemas.openxmlformats.org/officeDocument/2006/relationships/theme" Target="/ppt/slideMasters/theme/theme1.xml" Id="Ree8e2304827e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51c66ae8b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2e74538cc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86090cb2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e74f92d7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bbcf4f6c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5e4e78845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f522d1d7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5f5f728f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16 389 611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932 478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5 657 047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DAVIDSEN HÅVARD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SVEIN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ANDERS HAAGENSEN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ØSTVIK NINA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 PETTER T GAASNES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977 227 984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 AS</a:t>
            </a:r>
          </a:p>
        </p:txBody>
      </p:sp>
    </p:spTree>
  </p:cSld>
  <p:clrMapOvr>
    <a:masterClrMapping xmlns:a="http://schemas.openxmlformats.org/drawingml/2006/main"/>
  </p:clrMapOvr>
</p:sld>
</file>