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77a592d9f44c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d726517084408"/>
  </p:sldMasterIdLst>
  <p:sldIdLst>
    <p:sldId xmlns:r="http://schemas.openxmlformats.org/officeDocument/2006/relationships" id="256" r:id="Rb2b8cb584b0a4200"/>
    <p:sldId xmlns:r="http://schemas.openxmlformats.org/officeDocument/2006/relationships" id="257" r:id="R1d0dfce2dad945f8"/>
    <p:sldId xmlns:r="http://schemas.openxmlformats.org/officeDocument/2006/relationships" id="258" r:id="R86646042841a4156"/>
    <p:sldId xmlns:r="http://schemas.openxmlformats.org/officeDocument/2006/relationships" id="259" r:id="Rfa84f00fcb704027"/>
    <p:sldId xmlns:r="http://schemas.openxmlformats.org/officeDocument/2006/relationships" id="260" r:id="R584e94bbe7074ed1"/>
    <p:sldId xmlns:r="http://schemas.openxmlformats.org/officeDocument/2006/relationships" id="261" r:id="R085827bc658249c0"/>
    <p:sldId xmlns:r="http://schemas.openxmlformats.org/officeDocument/2006/relationships" id="262" r:id="Rdabc400855c0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d726517084408" /><Relationship Type="http://schemas.openxmlformats.org/officeDocument/2006/relationships/slide" Target="/ppt/slides/slide1.xml" Id="Rb2b8cb584b0a4200" /><Relationship Type="http://schemas.openxmlformats.org/officeDocument/2006/relationships/slide" Target="/ppt/slides/slide2.xml" Id="R1d0dfce2dad945f8" /><Relationship Type="http://schemas.openxmlformats.org/officeDocument/2006/relationships/slide" Target="/ppt/slides/slide3.xml" Id="R86646042841a4156" /><Relationship Type="http://schemas.openxmlformats.org/officeDocument/2006/relationships/slide" Target="/ppt/slides/slide4.xml" Id="Rfa84f00fcb704027" /><Relationship Type="http://schemas.openxmlformats.org/officeDocument/2006/relationships/slide" Target="/ppt/slides/slide5.xml" Id="R584e94bbe7074ed1" /><Relationship Type="http://schemas.openxmlformats.org/officeDocument/2006/relationships/slide" Target="/ppt/slides/slide6.xml" Id="R085827bc658249c0" /><Relationship Type="http://schemas.openxmlformats.org/officeDocument/2006/relationships/slide" Target="/ppt/slides/slide7.xml" Id="Rdabc400855c0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e1bb7b286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da7c8c8646e9" /><Relationship Type="http://schemas.openxmlformats.org/officeDocument/2006/relationships/theme" Target="/ppt/slideMasters/theme/theme1.xml" Id="Ra3cf64e75b6c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33da7c8c86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673957bb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42165585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1d3021097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b4277f1c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fd00d740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68b129ef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98250c261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ELEKTRISKE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ELEKTRISKE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52 121 794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7 631 832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29 650 050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BROTET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Kjøpmannsbrotet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977 232 430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ELEKTRISKE AS</a:t>
            </a:r>
          </a:p>
        </p:txBody>
      </p:sp>
    </p:spTree>
  </p:cSld>
  <p:clrMapOvr>
    <a:masterClrMapping xmlns:a="http://schemas.openxmlformats.org/drawingml/2006/main"/>
  </p:clrMapOvr>
</p:sld>
</file>