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137d371b0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195df8b124302"/>
  </p:sldMasterIdLst>
  <p:sldIdLst>
    <p:sldId xmlns:r="http://schemas.openxmlformats.org/officeDocument/2006/relationships" id="256" r:id="R9dbb75141bea4d39"/>
    <p:sldId xmlns:r="http://schemas.openxmlformats.org/officeDocument/2006/relationships" id="257" r:id="R482035c4418d4f1b"/>
    <p:sldId xmlns:r="http://schemas.openxmlformats.org/officeDocument/2006/relationships" id="258" r:id="Rc3ab1be3cbcc410b"/>
    <p:sldId xmlns:r="http://schemas.openxmlformats.org/officeDocument/2006/relationships" id="259" r:id="R297f0d727ba24e88"/>
    <p:sldId xmlns:r="http://schemas.openxmlformats.org/officeDocument/2006/relationships" id="260" r:id="Rfe4be7c043714b41"/>
    <p:sldId xmlns:r="http://schemas.openxmlformats.org/officeDocument/2006/relationships" id="261" r:id="Rc912665361f8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195df8b124302" /><Relationship Type="http://schemas.openxmlformats.org/officeDocument/2006/relationships/slide" Target="/ppt/slides/slide1.xml" Id="R9dbb75141bea4d39" /><Relationship Type="http://schemas.openxmlformats.org/officeDocument/2006/relationships/slide" Target="/ppt/slides/slide2.xml" Id="R482035c4418d4f1b" /><Relationship Type="http://schemas.openxmlformats.org/officeDocument/2006/relationships/slide" Target="/ppt/slides/slide3.xml" Id="Rc3ab1be3cbcc410b" /><Relationship Type="http://schemas.openxmlformats.org/officeDocument/2006/relationships/slide" Target="/ppt/slides/slide4.xml" Id="R297f0d727ba24e88" /><Relationship Type="http://schemas.openxmlformats.org/officeDocument/2006/relationships/slide" Target="/ppt/slides/slide5.xml" Id="Rfe4be7c043714b41" /><Relationship Type="http://schemas.openxmlformats.org/officeDocument/2006/relationships/slide" Target="/ppt/slides/slide6.xml" Id="Rc912665361f8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b16e1944b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8843c02e433d" /><Relationship Type="http://schemas.openxmlformats.org/officeDocument/2006/relationships/theme" Target="/ppt/slideMasters/theme/theme1.xml" Id="Rd4e677fcdb77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f8843c02e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aaad3797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7a1d1e54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ab8019eb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1ff42931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b78ec240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21bdf38b4a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RØRSERVICE MORTEN KVISLER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Utengaveien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84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977 234 921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