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d3e3d8950a4e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7379c4d0494cf4"/>
  </p:sldMasterIdLst>
  <p:sldIdLst>
    <p:sldId xmlns:r="http://schemas.openxmlformats.org/officeDocument/2006/relationships" id="256" r:id="R6601d7d8fbad448b"/>
    <p:sldId xmlns:r="http://schemas.openxmlformats.org/officeDocument/2006/relationships" id="257" r:id="R235c93a313d44baf"/>
    <p:sldId xmlns:r="http://schemas.openxmlformats.org/officeDocument/2006/relationships" id="258" r:id="Rabd74b1f2a004b31"/>
    <p:sldId xmlns:r="http://schemas.openxmlformats.org/officeDocument/2006/relationships" id="259" r:id="R5e367cec15814dbb"/>
    <p:sldId xmlns:r="http://schemas.openxmlformats.org/officeDocument/2006/relationships" id="260" r:id="Rb403cba96f5643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7379c4d0494cf4" /><Relationship Type="http://schemas.openxmlformats.org/officeDocument/2006/relationships/slide" Target="/ppt/slides/slide1.xml" Id="R6601d7d8fbad448b" /><Relationship Type="http://schemas.openxmlformats.org/officeDocument/2006/relationships/slide" Target="/ppt/slides/slide2.xml" Id="R235c93a313d44baf" /><Relationship Type="http://schemas.openxmlformats.org/officeDocument/2006/relationships/slide" Target="/ppt/slides/slide3.xml" Id="Rabd74b1f2a004b31" /><Relationship Type="http://schemas.openxmlformats.org/officeDocument/2006/relationships/slide" Target="/ppt/slides/slide4.xml" Id="R5e367cec15814dbb" /><Relationship Type="http://schemas.openxmlformats.org/officeDocument/2006/relationships/slide" Target="/ppt/slides/slide5.xml" Id="Rb403cba96f5643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0e92e618ca4a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649457c034031" /><Relationship Type="http://schemas.openxmlformats.org/officeDocument/2006/relationships/theme" Target="/ppt/slideMasters/theme/theme1.xml" Id="R4d3cc920c2e54c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4649457c0340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9a0e7fb7949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7256e1f5044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dd17539c646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0d2899c2340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ac617741245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SKIPTVET RØRSERVICE MORTEN KVISLER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SKIPTVET RØRSERVICE MORTEN KVISLER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SKIPTVET RØRSERVICE MORTEN KVISLER ble etablert [år] og holder til i Skiptvet.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SKIPTVET RØRSERVICE MORTEN KVISLER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SKIPTVET RØRSERVICE MORTEN KVISLER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SKIPTVET RØRSERVICE MORTEN KVISLER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Utengaveien 118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1816 Skiptvet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80 84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977 234 921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SKIPTVET RØRSERVICE MORTEN KVISLER</a:t>
            </a:r>
          </a:p>
        </p:txBody>
      </p:sp>
    </p:spTree>
  </p:cSld>
  <p:clrMapOvr>
    <a:masterClrMapping xmlns:a="http://schemas.openxmlformats.org/drawingml/2006/main"/>
  </p:clrMapOvr>
</p:sld>
</file>