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d5b36d3ce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5a746badd46fa"/>
  </p:sldMasterIdLst>
  <p:sldIdLst>
    <p:sldId xmlns:r="http://schemas.openxmlformats.org/officeDocument/2006/relationships" id="256" r:id="R20573e1f53924f2e"/>
    <p:sldId xmlns:r="http://schemas.openxmlformats.org/officeDocument/2006/relationships" id="257" r:id="R4878995684654b91"/>
    <p:sldId xmlns:r="http://schemas.openxmlformats.org/officeDocument/2006/relationships" id="258" r:id="Rf36ff8915c48455f"/>
    <p:sldId xmlns:r="http://schemas.openxmlformats.org/officeDocument/2006/relationships" id="259" r:id="R68ddbd37afe44ca3"/>
    <p:sldId xmlns:r="http://schemas.openxmlformats.org/officeDocument/2006/relationships" id="260" r:id="R8d479ea2f22e4720"/>
    <p:sldId xmlns:r="http://schemas.openxmlformats.org/officeDocument/2006/relationships" id="261" r:id="R946e6ab7a3904031"/>
    <p:sldId xmlns:r="http://schemas.openxmlformats.org/officeDocument/2006/relationships" id="262" r:id="R590155eb4a12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5a746badd46fa" /><Relationship Type="http://schemas.openxmlformats.org/officeDocument/2006/relationships/slide" Target="/ppt/slides/slide1.xml" Id="R20573e1f53924f2e" /><Relationship Type="http://schemas.openxmlformats.org/officeDocument/2006/relationships/slide" Target="/ppt/slides/slide2.xml" Id="R4878995684654b91" /><Relationship Type="http://schemas.openxmlformats.org/officeDocument/2006/relationships/slide" Target="/ppt/slides/slide3.xml" Id="Rf36ff8915c48455f" /><Relationship Type="http://schemas.openxmlformats.org/officeDocument/2006/relationships/slide" Target="/ppt/slides/slide4.xml" Id="R68ddbd37afe44ca3" /><Relationship Type="http://schemas.openxmlformats.org/officeDocument/2006/relationships/slide" Target="/ppt/slides/slide5.xml" Id="R8d479ea2f22e4720" /><Relationship Type="http://schemas.openxmlformats.org/officeDocument/2006/relationships/slide" Target="/ppt/slides/slide6.xml" Id="R946e6ab7a3904031" /><Relationship Type="http://schemas.openxmlformats.org/officeDocument/2006/relationships/slide" Target="/ppt/slides/slide7.xml" Id="R590155eb4a12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f122cd7b6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a4558e2d14f18" /><Relationship Type="http://schemas.openxmlformats.org/officeDocument/2006/relationships/theme" Target="/ppt/slideMasters/theme/theme1.xml" Id="R539114b57d96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a4558e2d1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f0ac1fc4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ec11835f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f9e6bf6c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1d47a70e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da5e4c09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7f9b308f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dfa170d3c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RØRLEGGERIET 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RØRLEGGERIET OS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23 689 537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PAULSBERG KAI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Holtbrekka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kai@roer-os.no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977 277 388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RØRLEGGERIET OS AS</a:t>
            </a:r>
          </a:p>
        </p:txBody>
      </p:sp>
    </p:spTree>
  </p:cSld>
  <p:clrMapOvr>
    <a:masterClrMapping xmlns:a="http://schemas.openxmlformats.org/drawingml/2006/main"/>
  </p:clrMapOvr>
</p:sld>
</file>