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f86f87c87cf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9bde369b6954326"/>
  </p:sldMasterIdLst>
  <p:sldIdLst>
    <p:sldId xmlns:r="http://schemas.openxmlformats.org/officeDocument/2006/relationships" id="256" r:id="R7ca5c445a1f74bee"/>
    <p:sldId xmlns:r="http://schemas.openxmlformats.org/officeDocument/2006/relationships" id="257" r:id="Rc3af7a4a3cca4a3e"/>
    <p:sldId xmlns:r="http://schemas.openxmlformats.org/officeDocument/2006/relationships" id="258" r:id="Rc39d2a5026da418f"/>
    <p:sldId xmlns:r="http://schemas.openxmlformats.org/officeDocument/2006/relationships" id="259" r:id="R31b9704ede624e29"/>
    <p:sldId xmlns:r="http://schemas.openxmlformats.org/officeDocument/2006/relationships" id="260" r:id="R3567512a8f864b5b"/>
    <p:sldId xmlns:r="http://schemas.openxmlformats.org/officeDocument/2006/relationships" id="261" r:id="Rcd0357d5d78e4f9e"/>
    <p:sldId xmlns:r="http://schemas.openxmlformats.org/officeDocument/2006/relationships" id="262" r:id="R3eec790e1f5449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9bde369b6954326" /><Relationship Type="http://schemas.openxmlformats.org/officeDocument/2006/relationships/slide" Target="/ppt/slides/slide1.xml" Id="R7ca5c445a1f74bee" /><Relationship Type="http://schemas.openxmlformats.org/officeDocument/2006/relationships/slide" Target="/ppt/slides/slide2.xml" Id="Rc3af7a4a3cca4a3e" /><Relationship Type="http://schemas.openxmlformats.org/officeDocument/2006/relationships/slide" Target="/ppt/slides/slide3.xml" Id="Rc39d2a5026da418f" /><Relationship Type="http://schemas.openxmlformats.org/officeDocument/2006/relationships/slide" Target="/ppt/slides/slide4.xml" Id="R31b9704ede624e29" /><Relationship Type="http://schemas.openxmlformats.org/officeDocument/2006/relationships/slide" Target="/ppt/slides/slide5.xml" Id="R3567512a8f864b5b" /><Relationship Type="http://schemas.openxmlformats.org/officeDocument/2006/relationships/slide" Target="/ppt/slides/slide6.xml" Id="Rcd0357d5d78e4f9e" /><Relationship Type="http://schemas.openxmlformats.org/officeDocument/2006/relationships/slide" Target="/ppt/slides/slide7.xml" Id="R3eec790e1f5449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1a748fbe2e43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c364cb9cd74b9e" /><Relationship Type="http://schemas.openxmlformats.org/officeDocument/2006/relationships/theme" Target="/ppt/slideMasters/theme/theme1.xml" Id="R4ec85c09709a41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c364cb9cd74b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8ddb22fc63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b86d75f844c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17dad9d074b4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8245b62e148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040f35b9a54b1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9743502f14e7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b7ac5a6064c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ØSTERBRIS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ØSTERBRIS AS ble etablert [år] og holder til i Torangsvåg.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198 073 058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75 197 411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171 601 332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449 501 169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952 349 754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ØSTERBRIS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Risvikvegen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5384 Torangsvåg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977 279 100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ØSTERBRIS AS</a:t>
            </a:r>
          </a:p>
        </p:txBody>
      </p:sp>
    </p:spTree>
  </p:cSld>
  <p:clrMapOvr>
    <a:masterClrMapping xmlns:a="http://schemas.openxmlformats.org/drawingml/2006/main"/>
  </p:clrMapOvr>
</p:sld>
</file>