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a3207ebf8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32bcb4e954e12"/>
  </p:sldMasterIdLst>
  <p:sldIdLst>
    <p:sldId xmlns:r="http://schemas.openxmlformats.org/officeDocument/2006/relationships" id="256" r:id="R391ba0203e9441c7"/>
    <p:sldId xmlns:r="http://schemas.openxmlformats.org/officeDocument/2006/relationships" id="257" r:id="R2b278aaf61564ffc"/>
    <p:sldId xmlns:r="http://schemas.openxmlformats.org/officeDocument/2006/relationships" id="258" r:id="Rd20d8d7fb5914f77"/>
    <p:sldId xmlns:r="http://schemas.openxmlformats.org/officeDocument/2006/relationships" id="259" r:id="R9e99029d3b7b475a"/>
    <p:sldId xmlns:r="http://schemas.openxmlformats.org/officeDocument/2006/relationships" id="260" r:id="R8a15f309537c4ff5"/>
    <p:sldId xmlns:r="http://schemas.openxmlformats.org/officeDocument/2006/relationships" id="261" r:id="R323ef54aef8a45c3"/>
    <p:sldId xmlns:r="http://schemas.openxmlformats.org/officeDocument/2006/relationships" id="262" r:id="R7e7ced456f67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32bcb4e954e12" /><Relationship Type="http://schemas.openxmlformats.org/officeDocument/2006/relationships/slide" Target="/ppt/slides/slide1.xml" Id="R391ba0203e9441c7" /><Relationship Type="http://schemas.openxmlformats.org/officeDocument/2006/relationships/slide" Target="/ppt/slides/slide2.xml" Id="R2b278aaf61564ffc" /><Relationship Type="http://schemas.openxmlformats.org/officeDocument/2006/relationships/slide" Target="/ppt/slides/slide3.xml" Id="Rd20d8d7fb5914f77" /><Relationship Type="http://schemas.openxmlformats.org/officeDocument/2006/relationships/slide" Target="/ppt/slides/slide4.xml" Id="R9e99029d3b7b475a" /><Relationship Type="http://schemas.openxmlformats.org/officeDocument/2006/relationships/slide" Target="/ppt/slides/slide5.xml" Id="R8a15f309537c4ff5" /><Relationship Type="http://schemas.openxmlformats.org/officeDocument/2006/relationships/slide" Target="/ppt/slides/slide6.xml" Id="R323ef54aef8a45c3" /><Relationship Type="http://schemas.openxmlformats.org/officeDocument/2006/relationships/slide" Target="/ppt/slides/slide7.xml" Id="R7e7ced456f67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71cb2efa7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5408038164b02" /><Relationship Type="http://schemas.openxmlformats.org/officeDocument/2006/relationships/theme" Target="/ppt/slideMasters/theme/theme1.xml" Id="R90e9ce03d0dc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540803816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b10bc7d0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fb61717d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bb05b2b6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652d8ec1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b5c29e2e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27791ad5b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f450c301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