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d7282f069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aad294ab04340"/>
  </p:sldMasterIdLst>
  <p:sldIdLst>
    <p:sldId xmlns:r="http://schemas.openxmlformats.org/officeDocument/2006/relationships" id="256" r:id="R7644d10152624541"/>
    <p:sldId xmlns:r="http://schemas.openxmlformats.org/officeDocument/2006/relationships" id="257" r:id="Rf409850c0cc24ca7"/>
    <p:sldId xmlns:r="http://schemas.openxmlformats.org/officeDocument/2006/relationships" id="258" r:id="R0883600dd6154f00"/>
    <p:sldId xmlns:r="http://schemas.openxmlformats.org/officeDocument/2006/relationships" id="259" r:id="R9f016c4350754fd5"/>
    <p:sldId xmlns:r="http://schemas.openxmlformats.org/officeDocument/2006/relationships" id="260" r:id="R0ea9e4fdc4194d34"/>
    <p:sldId xmlns:r="http://schemas.openxmlformats.org/officeDocument/2006/relationships" id="261" r:id="R0bd7c9a86d744262"/>
    <p:sldId xmlns:r="http://schemas.openxmlformats.org/officeDocument/2006/relationships" id="262" r:id="R7295544a885b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aad294ab04340" /><Relationship Type="http://schemas.openxmlformats.org/officeDocument/2006/relationships/slide" Target="/ppt/slides/slide1.xml" Id="R7644d10152624541" /><Relationship Type="http://schemas.openxmlformats.org/officeDocument/2006/relationships/slide" Target="/ppt/slides/slide2.xml" Id="Rf409850c0cc24ca7" /><Relationship Type="http://schemas.openxmlformats.org/officeDocument/2006/relationships/slide" Target="/ppt/slides/slide3.xml" Id="R0883600dd6154f00" /><Relationship Type="http://schemas.openxmlformats.org/officeDocument/2006/relationships/slide" Target="/ppt/slides/slide4.xml" Id="R9f016c4350754fd5" /><Relationship Type="http://schemas.openxmlformats.org/officeDocument/2006/relationships/slide" Target="/ppt/slides/slide5.xml" Id="R0ea9e4fdc4194d34" /><Relationship Type="http://schemas.openxmlformats.org/officeDocument/2006/relationships/slide" Target="/ppt/slides/slide6.xml" Id="R0bd7c9a86d744262" /><Relationship Type="http://schemas.openxmlformats.org/officeDocument/2006/relationships/slide" Target="/ppt/slides/slide7.xml" Id="R7295544a885b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9a83c92d5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9d075d2b44b9" /><Relationship Type="http://schemas.openxmlformats.org/officeDocument/2006/relationships/theme" Target="/ppt/slideMasters/theme/theme1.xml" Id="R635e5cfff659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99d075d2b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d2b4812e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cc327050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0fae3e4c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054393282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2df5e0ee9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12386a71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e9a64514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