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4accf5e24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b07ab8bc74dd7"/>
  </p:sldMasterIdLst>
  <p:sldIdLst>
    <p:sldId xmlns:r="http://schemas.openxmlformats.org/officeDocument/2006/relationships" id="256" r:id="Ra54359a06daa4aea"/>
    <p:sldId xmlns:r="http://schemas.openxmlformats.org/officeDocument/2006/relationships" id="257" r:id="R9fc08e6e0e5c47bb"/>
    <p:sldId xmlns:r="http://schemas.openxmlformats.org/officeDocument/2006/relationships" id="258" r:id="R501718bea3c84378"/>
    <p:sldId xmlns:r="http://schemas.openxmlformats.org/officeDocument/2006/relationships" id="259" r:id="Re08f147f2ed943ed"/>
    <p:sldId xmlns:r="http://schemas.openxmlformats.org/officeDocument/2006/relationships" id="260" r:id="Rd57f8b9e7b964119"/>
    <p:sldId xmlns:r="http://schemas.openxmlformats.org/officeDocument/2006/relationships" id="261" r:id="Rfa8525f1904b41b5"/>
    <p:sldId xmlns:r="http://schemas.openxmlformats.org/officeDocument/2006/relationships" id="262" r:id="R0ee337c681e8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b07ab8bc74dd7" /><Relationship Type="http://schemas.openxmlformats.org/officeDocument/2006/relationships/slide" Target="/ppt/slides/slide1.xml" Id="Ra54359a06daa4aea" /><Relationship Type="http://schemas.openxmlformats.org/officeDocument/2006/relationships/slide" Target="/ppt/slides/slide2.xml" Id="R9fc08e6e0e5c47bb" /><Relationship Type="http://schemas.openxmlformats.org/officeDocument/2006/relationships/slide" Target="/ppt/slides/slide3.xml" Id="R501718bea3c84378" /><Relationship Type="http://schemas.openxmlformats.org/officeDocument/2006/relationships/slide" Target="/ppt/slides/slide4.xml" Id="Re08f147f2ed943ed" /><Relationship Type="http://schemas.openxmlformats.org/officeDocument/2006/relationships/slide" Target="/ppt/slides/slide5.xml" Id="Rd57f8b9e7b964119" /><Relationship Type="http://schemas.openxmlformats.org/officeDocument/2006/relationships/slide" Target="/ppt/slides/slide6.xml" Id="Rfa8525f1904b41b5" /><Relationship Type="http://schemas.openxmlformats.org/officeDocument/2006/relationships/slide" Target="/ppt/slides/slide7.xml" Id="R0ee337c681e8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6dd7b51a5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deeb891a4fd5" /><Relationship Type="http://schemas.openxmlformats.org/officeDocument/2006/relationships/theme" Target="/ppt/slideMasters/theme/theme1.xml" Id="Red6573a5af9d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adeeb891a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bfbedcb06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76e7d1d0b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b12f2a6f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fc02180a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f1375056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556e9f529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0df81a12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 BYGG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6 303 589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4 820 135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BJØRN HARALD 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ODDBJØRN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alvdalbygg@fjellnett.no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977 301 890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BYGG AS</a:t>
            </a:r>
          </a:p>
        </p:txBody>
      </p:sp>
    </p:spTree>
  </p:cSld>
  <p:clrMapOvr>
    <a:masterClrMapping xmlns:a="http://schemas.openxmlformats.org/drawingml/2006/main"/>
  </p:clrMapOvr>
</p:sld>
</file>