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5c6016524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d4653fe2a4457"/>
  </p:sldMasterIdLst>
  <p:sldIdLst>
    <p:sldId xmlns:r="http://schemas.openxmlformats.org/officeDocument/2006/relationships" id="256" r:id="R3f7dd4f14bfb41ab"/>
    <p:sldId xmlns:r="http://schemas.openxmlformats.org/officeDocument/2006/relationships" id="257" r:id="R73b64b3fdf094b50"/>
    <p:sldId xmlns:r="http://schemas.openxmlformats.org/officeDocument/2006/relationships" id="258" r:id="R11a8758a52dd4163"/>
    <p:sldId xmlns:r="http://schemas.openxmlformats.org/officeDocument/2006/relationships" id="259" r:id="R33eb2b836fc9462b"/>
    <p:sldId xmlns:r="http://schemas.openxmlformats.org/officeDocument/2006/relationships" id="260" r:id="R451bb41660104d43"/>
    <p:sldId xmlns:r="http://schemas.openxmlformats.org/officeDocument/2006/relationships" id="261" r:id="Ree028b06c8c14979"/>
    <p:sldId xmlns:r="http://schemas.openxmlformats.org/officeDocument/2006/relationships" id="262" r:id="R44858fbdd400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d4653fe2a4457" /><Relationship Type="http://schemas.openxmlformats.org/officeDocument/2006/relationships/slide" Target="/ppt/slides/slide1.xml" Id="R3f7dd4f14bfb41ab" /><Relationship Type="http://schemas.openxmlformats.org/officeDocument/2006/relationships/slide" Target="/ppt/slides/slide2.xml" Id="R73b64b3fdf094b50" /><Relationship Type="http://schemas.openxmlformats.org/officeDocument/2006/relationships/slide" Target="/ppt/slides/slide3.xml" Id="R11a8758a52dd4163" /><Relationship Type="http://schemas.openxmlformats.org/officeDocument/2006/relationships/slide" Target="/ppt/slides/slide4.xml" Id="R33eb2b836fc9462b" /><Relationship Type="http://schemas.openxmlformats.org/officeDocument/2006/relationships/slide" Target="/ppt/slides/slide5.xml" Id="R451bb41660104d43" /><Relationship Type="http://schemas.openxmlformats.org/officeDocument/2006/relationships/slide" Target="/ppt/slides/slide6.xml" Id="Ree028b06c8c14979" /><Relationship Type="http://schemas.openxmlformats.org/officeDocument/2006/relationships/slide" Target="/ppt/slides/slide7.xml" Id="R44858fbdd400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035f74995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e6f4d9f604b31" /><Relationship Type="http://schemas.openxmlformats.org/officeDocument/2006/relationships/theme" Target="/ppt/slideMasters/theme/theme1.xml" Id="R762257d1dee8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e6f4d9f60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0e8e2be3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ba574b5af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cf000d676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846e6a4d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36024d944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c9ae5ec4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d4043bc4c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ADVOKAT, REVISOR RISHOVD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ADVOKAT, REVISOR RISHOVD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706 070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ker@rishovd.no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