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59fd088b5e4a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be2eea3aca4617"/>
  </p:sldMasterIdLst>
  <p:sldIdLst>
    <p:sldId xmlns:r="http://schemas.openxmlformats.org/officeDocument/2006/relationships" id="256" r:id="Rd7de596685594ada"/>
    <p:sldId xmlns:r="http://schemas.openxmlformats.org/officeDocument/2006/relationships" id="257" r:id="Rc265833352824ce0"/>
    <p:sldId xmlns:r="http://schemas.openxmlformats.org/officeDocument/2006/relationships" id="258" r:id="R8c91a7c198f1449d"/>
    <p:sldId xmlns:r="http://schemas.openxmlformats.org/officeDocument/2006/relationships" id="259" r:id="R7813fdd6adb44051"/>
    <p:sldId xmlns:r="http://schemas.openxmlformats.org/officeDocument/2006/relationships" id="260" r:id="R8e262722601c4eff"/>
    <p:sldId xmlns:r="http://schemas.openxmlformats.org/officeDocument/2006/relationships" id="261" r:id="R9464815dd16946a6"/>
    <p:sldId xmlns:r="http://schemas.openxmlformats.org/officeDocument/2006/relationships" id="262" r:id="R2a450308231249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e2eea3aca4617" /><Relationship Type="http://schemas.openxmlformats.org/officeDocument/2006/relationships/slide" Target="/ppt/slides/slide1.xml" Id="Rd7de596685594ada" /><Relationship Type="http://schemas.openxmlformats.org/officeDocument/2006/relationships/slide" Target="/ppt/slides/slide2.xml" Id="Rc265833352824ce0" /><Relationship Type="http://schemas.openxmlformats.org/officeDocument/2006/relationships/slide" Target="/ppt/slides/slide3.xml" Id="R8c91a7c198f1449d" /><Relationship Type="http://schemas.openxmlformats.org/officeDocument/2006/relationships/slide" Target="/ppt/slides/slide4.xml" Id="R7813fdd6adb44051" /><Relationship Type="http://schemas.openxmlformats.org/officeDocument/2006/relationships/slide" Target="/ppt/slides/slide5.xml" Id="R8e262722601c4eff" /><Relationship Type="http://schemas.openxmlformats.org/officeDocument/2006/relationships/slide" Target="/ppt/slides/slide6.xml" Id="R9464815dd16946a6" /><Relationship Type="http://schemas.openxmlformats.org/officeDocument/2006/relationships/slide" Target="/ppt/slides/slide7.xml" Id="R2a450308231249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5bed10b234f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973ce1191422e" /><Relationship Type="http://schemas.openxmlformats.org/officeDocument/2006/relationships/theme" Target="/ppt/slideMasters/theme/theme1.xml" Id="R256969daa8474a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f973ce119142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08019633840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20325ebf64d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080a7d4b34f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997908a1448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5d3396c974f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759d4c6dd4e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b2d8b9a9540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FREDHEIM &amp; PAULSBY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&amp; PAULSBY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FREDHEIM &amp; PAULSBY BYGG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&amp; PAULSBY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&amp; PAULSBY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&amp; PAULSBY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68 703 148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5 534 547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4 322 318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19 483 024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&amp; PAULSBY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&amp; P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&amp; PAULSBY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Fossegrenda 30B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firmapost@fp-bygg.no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www.fp-bygg.no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977 323 622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&amp; PAULSBY BYGG AS</a:t>
            </a:r>
          </a:p>
        </p:txBody>
      </p:sp>
    </p:spTree>
  </p:cSld>
  <p:clrMapOvr>
    <a:masterClrMapping xmlns:a="http://schemas.openxmlformats.org/drawingml/2006/main"/>
  </p:clrMapOvr>
</p:sld>
</file>