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ca0705562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cf10b3e284131"/>
  </p:sldMasterIdLst>
  <p:sldIdLst>
    <p:sldId xmlns:r="http://schemas.openxmlformats.org/officeDocument/2006/relationships" id="256" r:id="Re75e62d0dbf04212"/>
    <p:sldId xmlns:r="http://schemas.openxmlformats.org/officeDocument/2006/relationships" id="257" r:id="R600f9d0c4873441b"/>
    <p:sldId xmlns:r="http://schemas.openxmlformats.org/officeDocument/2006/relationships" id="258" r:id="R028af6c9a5674e23"/>
    <p:sldId xmlns:r="http://schemas.openxmlformats.org/officeDocument/2006/relationships" id="259" r:id="R124f5bc3ae524fa9"/>
    <p:sldId xmlns:r="http://schemas.openxmlformats.org/officeDocument/2006/relationships" id="260" r:id="Rae8e0be718ea4683"/>
    <p:sldId xmlns:r="http://schemas.openxmlformats.org/officeDocument/2006/relationships" id="261" r:id="Rab0938bf4e9f4cea"/>
    <p:sldId xmlns:r="http://schemas.openxmlformats.org/officeDocument/2006/relationships" id="262" r:id="Ra61f01a12f65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cf10b3e284131" /><Relationship Type="http://schemas.openxmlformats.org/officeDocument/2006/relationships/slide" Target="/ppt/slides/slide1.xml" Id="Re75e62d0dbf04212" /><Relationship Type="http://schemas.openxmlformats.org/officeDocument/2006/relationships/slide" Target="/ppt/slides/slide2.xml" Id="R600f9d0c4873441b" /><Relationship Type="http://schemas.openxmlformats.org/officeDocument/2006/relationships/slide" Target="/ppt/slides/slide3.xml" Id="R028af6c9a5674e23" /><Relationship Type="http://schemas.openxmlformats.org/officeDocument/2006/relationships/slide" Target="/ppt/slides/slide4.xml" Id="R124f5bc3ae524fa9" /><Relationship Type="http://schemas.openxmlformats.org/officeDocument/2006/relationships/slide" Target="/ppt/slides/slide5.xml" Id="Rae8e0be718ea4683" /><Relationship Type="http://schemas.openxmlformats.org/officeDocument/2006/relationships/slide" Target="/ppt/slides/slide6.xml" Id="Rab0938bf4e9f4cea" /><Relationship Type="http://schemas.openxmlformats.org/officeDocument/2006/relationships/slide" Target="/ppt/slides/slide7.xml" Id="Ra61f01a12f65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006d286e4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b08e939714329" /><Relationship Type="http://schemas.openxmlformats.org/officeDocument/2006/relationships/theme" Target="/ppt/slideMasters/theme/theme1.xml" Id="R9b29424c25d3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b08e93971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6c3fcc2b8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a83422390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4916f335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3ae236bc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a82cd89fa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e30b29411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4341fc98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LIERSKOGEN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LIERSKOGEN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LIERSKOGEN ANLEGG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LIERSKOGEN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LIERSKOGEN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LIERSKOGEN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1 983 596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LIERSKOGEN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LINSKOV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LIERSKOGEN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977 324 459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LIERSKOGEN ANLEGG AS</a:t>
            </a:r>
          </a:p>
        </p:txBody>
      </p:sp>
    </p:spTree>
  </p:cSld>
  <p:clrMapOvr>
    <a:masterClrMapping xmlns:a="http://schemas.openxmlformats.org/drawingml/2006/main"/>
  </p:clrMapOvr>
</p:sld>
</file>