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c10202c0a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cac289fce44bf"/>
  </p:sldMasterIdLst>
  <p:sldIdLst>
    <p:sldId xmlns:r="http://schemas.openxmlformats.org/officeDocument/2006/relationships" id="256" r:id="Rf9a606bf68df46c4"/>
    <p:sldId xmlns:r="http://schemas.openxmlformats.org/officeDocument/2006/relationships" id="257" r:id="Rccf8cf4457ee4f75"/>
    <p:sldId xmlns:r="http://schemas.openxmlformats.org/officeDocument/2006/relationships" id="258" r:id="Rfb82c30e087a4825"/>
    <p:sldId xmlns:r="http://schemas.openxmlformats.org/officeDocument/2006/relationships" id="259" r:id="R44baef9b5edb4345"/>
    <p:sldId xmlns:r="http://schemas.openxmlformats.org/officeDocument/2006/relationships" id="260" r:id="R9bb1517a01514cd1"/>
    <p:sldId xmlns:r="http://schemas.openxmlformats.org/officeDocument/2006/relationships" id="261" r:id="Rf803362d97484806"/>
    <p:sldId xmlns:r="http://schemas.openxmlformats.org/officeDocument/2006/relationships" id="262" r:id="R7a75ce501c44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cac289fce44bf" /><Relationship Type="http://schemas.openxmlformats.org/officeDocument/2006/relationships/slide" Target="/ppt/slides/slide1.xml" Id="Rf9a606bf68df46c4" /><Relationship Type="http://schemas.openxmlformats.org/officeDocument/2006/relationships/slide" Target="/ppt/slides/slide2.xml" Id="Rccf8cf4457ee4f75" /><Relationship Type="http://schemas.openxmlformats.org/officeDocument/2006/relationships/slide" Target="/ppt/slides/slide3.xml" Id="Rfb82c30e087a4825" /><Relationship Type="http://schemas.openxmlformats.org/officeDocument/2006/relationships/slide" Target="/ppt/slides/slide4.xml" Id="R44baef9b5edb4345" /><Relationship Type="http://schemas.openxmlformats.org/officeDocument/2006/relationships/slide" Target="/ppt/slides/slide5.xml" Id="R9bb1517a01514cd1" /><Relationship Type="http://schemas.openxmlformats.org/officeDocument/2006/relationships/slide" Target="/ppt/slides/slide6.xml" Id="Rf803362d97484806" /><Relationship Type="http://schemas.openxmlformats.org/officeDocument/2006/relationships/slide" Target="/ppt/slides/slide7.xml" Id="R7a75ce501c44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df58bbd4a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d964afe54542" /><Relationship Type="http://schemas.openxmlformats.org/officeDocument/2006/relationships/theme" Target="/ppt/slideMasters/theme/theme1.xml" Id="R7f7a32ec504d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dd964afe5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3fe42b9f6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0b7bb813a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fd9699759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889460ee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7b6395597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66b5206b148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802b6b72d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 &amp; 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 &amp; TRE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100 972 677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39 464 373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OG SØRLIE AS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CATO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OLIVERSEN STEINAR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LANGMO TORSTEIN CATO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STYRVOLD ROY ARNE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GOLIMO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Skolemesterløkka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1738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 86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post@betongogtre.no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www.betongogtre.no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977 352 762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