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44879683a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5c2002c4a48fb"/>
  </p:sldMasterIdLst>
  <p:sldIdLst>
    <p:sldId xmlns:r="http://schemas.openxmlformats.org/officeDocument/2006/relationships" id="256" r:id="R56031edd800f411f"/>
    <p:sldId xmlns:r="http://schemas.openxmlformats.org/officeDocument/2006/relationships" id="257" r:id="Rbce25b80d36447c0"/>
    <p:sldId xmlns:r="http://schemas.openxmlformats.org/officeDocument/2006/relationships" id="258" r:id="R4ddfa757b94e4838"/>
    <p:sldId xmlns:r="http://schemas.openxmlformats.org/officeDocument/2006/relationships" id="259" r:id="R2b15600c0fe444ff"/>
    <p:sldId xmlns:r="http://schemas.openxmlformats.org/officeDocument/2006/relationships" id="260" r:id="R028d613c1e5e4599"/>
    <p:sldId xmlns:r="http://schemas.openxmlformats.org/officeDocument/2006/relationships" id="261" r:id="Rdee0f4e43c30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5c2002c4a48fb" /><Relationship Type="http://schemas.openxmlformats.org/officeDocument/2006/relationships/slide" Target="/ppt/slides/slide1.xml" Id="R56031edd800f411f" /><Relationship Type="http://schemas.openxmlformats.org/officeDocument/2006/relationships/slide" Target="/ppt/slides/slide2.xml" Id="Rbce25b80d36447c0" /><Relationship Type="http://schemas.openxmlformats.org/officeDocument/2006/relationships/slide" Target="/ppt/slides/slide3.xml" Id="R4ddfa757b94e4838" /><Relationship Type="http://schemas.openxmlformats.org/officeDocument/2006/relationships/slide" Target="/ppt/slides/slide4.xml" Id="R2b15600c0fe444ff" /><Relationship Type="http://schemas.openxmlformats.org/officeDocument/2006/relationships/slide" Target="/ppt/slides/slide5.xml" Id="R028d613c1e5e4599" /><Relationship Type="http://schemas.openxmlformats.org/officeDocument/2006/relationships/slide" Target="/ppt/slides/slide6.xml" Id="Rdee0f4e43c30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ff87340bc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c95d4e4d497f" /><Relationship Type="http://schemas.openxmlformats.org/officeDocument/2006/relationships/theme" Target="/ppt/slideMasters/theme/theme1.xml" Id="R2691daf09336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6c95d4e4d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15bf0900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340769a78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035d9409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89b92a9fa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c7f3e429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57b7f325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HOTELL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