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27835d8e7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f1c10504e4556"/>
  </p:sldMasterIdLst>
  <p:sldIdLst>
    <p:sldId xmlns:r="http://schemas.openxmlformats.org/officeDocument/2006/relationships" id="256" r:id="R3fb31a4b9df0465d"/>
    <p:sldId xmlns:r="http://schemas.openxmlformats.org/officeDocument/2006/relationships" id="257" r:id="R14506f565b8d43b4"/>
    <p:sldId xmlns:r="http://schemas.openxmlformats.org/officeDocument/2006/relationships" id="258" r:id="Re97e95eb651c49dc"/>
    <p:sldId xmlns:r="http://schemas.openxmlformats.org/officeDocument/2006/relationships" id="259" r:id="R050d40a26bdd401d"/>
    <p:sldId xmlns:r="http://schemas.openxmlformats.org/officeDocument/2006/relationships" id="260" r:id="Rea7eeabd60354ddc"/>
    <p:sldId xmlns:r="http://schemas.openxmlformats.org/officeDocument/2006/relationships" id="261" r:id="Rc322168f2629482e"/>
    <p:sldId xmlns:r="http://schemas.openxmlformats.org/officeDocument/2006/relationships" id="262" r:id="Rbc5c0fea306f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f1c10504e4556" /><Relationship Type="http://schemas.openxmlformats.org/officeDocument/2006/relationships/slide" Target="/ppt/slides/slide1.xml" Id="R3fb31a4b9df0465d" /><Relationship Type="http://schemas.openxmlformats.org/officeDocument/2006/relationships/slide" Target="/ppt/slides/slide2.xml" Id="R14506f565b8d43b4" /><Relationship Type="http://schemas.openxmlformats.org/officeDocument/2006/relationships/slide" Target="/ppt/slides/slide3.xml" Id="Re97e95eb651c49dc" /><Relationship Type="http://schemas.openxmlformats.org/officeDocument/2006/relationships/slide" Target="/ppt/slides/slide4.xml" Id="R050d40a26bdd401d" /><Relationship Type="http://schemas.openxmlformats.org/officeDocument/2006/relationships/slide" Target="/ppt/slides/slide5.xml" Id="Rea7eeabd60354ddc" /><Relationship Type="http://schemas.openxmlformats.org/officeDocument/2006/relationships/slide" Target="/ppt/slides/slide6.xml" Id="Rc322168f2629482e" /><Relationship Type="http://schemas.openxmlformats.org/officeDocument/2006/relationships/slide" Target="/ppt/slides/slide7.xml" Id="Rbc5c0fea306f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713331cae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82c7c42b4292" /><Relationship Type="http://schemas.openxmlformats.org/officeDocument/2006/relationships/theme" Target="/ppt/slideMasters/theme/theme1.xml" Id="R25935ccbbdbd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b82c7c42b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ca156b04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0b46d303a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98d248a64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22def0c6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3e5f18a6e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e56f3106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009e10c0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HOTELL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EIGEDOM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26 236 865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15 186 770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251 054 595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