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af8ec6be5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577f9bf204e79"/>
  </p:sldMasterIdLst>
  <p:sldIdLst>
    <p:sldId xmlns:r="http://schemas.openxmlformats.org/officeDocument/2006/relationships" id="256" r:id="R17cb50c411844f93"/>
    <p:sldId xmlns:r="http://schemas.openxmlformats.org/officeDocument/2006/relationships" id="257" r:id="R9a75384a14094d7f"/>
    <p:sldId xmlns:r="http://schemas.openxmlformats.org/officeDocument/2006/relationships" id="258" r:id="Rf908a5070f414763"/>
    <p:sldId xmlns:r="http://schemas.openxmlformats.org/officeDocument/2006/relationships" id="259" r:id="Rc6039ca1af5c4fe2"/>
    <p:sldId xmlns:r="http://schemas.openxmlformats.org/officeDocument/2006/relationships" id="260" r:id="R13e117c41a324df2"/>
    <p:sldId xmlns:r="http://schemas.openxmlformats.org/officeDocument/2006/relationships" id="261" r:id="R8b59d9571b1146f5"/>
    <p:sldId xmlns:r="http://schemas.openxmlformats.org/officeDocument/2006/relationships" id="262" r:id="R596f4d34a0f2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577f9bf204e79" /><Relationship Type="http://schemas.openxmlformats.org/officeDocument/2006/relationships/slide" Target="/ppt/slides/slide1.xml" Id="R17cb50c411844f93" /><Relationship Type="http://schemas.openxmlformats.org/officeDocument/2006/relationships/slide" Target="/ppt/slides/slide2.xml" Id="R9a75384a14094d7f" /><Relationship Type="http://schemas.openxmlformats.org/officeDocument/2006/relationships/slide" Target="/ppt/slides/slide3.xml" Id="Rf908a5070f414763" /><Relationship Type="http://schemas.openxmlformats.org/officeDocument/2006/relationships/slide" Target="/ppt/slides/slide4.xml" Id="Rc6039ca1af5c4fe2" /><Relationship Type="http://schemas.openxmlformats.org/officeDocument/2006/relationships/slide" Target="/ppt/slides/slide5.xml" Id="R13e117c41a324df2" /><Relationship Type="http://schemas.openxmlformats.org/officeDocument/2006/relationships/slide" Target="/ppt/slides/slide6.xml" Id="R8b59d9571b1146f5" /><Relationship Type="http://schemas.openxmlformats.org/officeDocument/2006/relationships/slide" Target="/ppt/slides/slide7.xml" Id="R596f4d34a0f2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d236f30c5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b6bd914e40c2" /><Relationship Type="http://schemas.openxmlformats.org/officeDocument/2006/relationships/theme" Target="/ppt/slideMasters/theme/theme1.xml" Id="Rc1cc5644a412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dfb6bd914e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c1cf95db0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53c10878f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11966744f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1de4542ee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4536de3dd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541d81f78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57028a42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 OG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 OG VARME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158 395 608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28 832 981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23 397 396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6 042 283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68 497 904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RAMSTAD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BAUSTIN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61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post@lysogvarme.no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977 356 067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OG VARME AS</a:t>
            </a:r>
          </a:p>
        </p:txBody>
      </p:sp>
    </p:spTree>
  </p:cSld>
  <p:clrMapOvr>
    <a:masterClrMapping xmlns:a="http://schemas.openxmlformats.org/drawingml/2006/main"/>
  </p:clrMapOvr>
</p:sld>
</file>