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db14268b56d48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c50526a00841d5"/>
  </p:sldMasterIdLst>
  <p:sldIdLst>
    <p:sldId xmlns:r="http://schemas.openxmlformats.org/officeDocument/2006/relationships" id="256" r:id="Rd2bde74558df4a75"/>
    <p:sldId xmlns:r="http://schemas.openxmlformats.org/officeDocument/2006/relationships" id="257" r:id="Ra17abc17a0bb4986"/>
    <p:sldId xmlns:r="http://schemas.openxmlformats.org/officeDocument/2006/relationships" id="258" r:id="Rea8995c0ae9746f6"/>
    <p:sldId xmlns:r="http://schemas.openxmlformats.org/officeDocument/2006/relationships" id="259" r:id="R8e668c8930f946be"/>
    <p:sldId xmlns:r="http://schemas.openxmlformats.org/officeDocument/2006/relationships" id="260" r:id="R14b49c1f49974261"/>
    <p:sldId xmlns:r="http://schemas.openxmlformats.org/officeDocument/2006/relationships" id="261" r:id="Ra0e2aed31bf7406d"/>
    <p:sldId xmlns:r="http://schemas.openxmlformats.org/officeDocument/2006/relationships" id="262" r:id="Rda95e2dee9dc46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c50526a00841d5" /><Relationship Type="http://schemas.openxmlformats.org/officeDocument/2006/relationships/slide" Target="/ppt/slides/slide1.xml" Id="Rd2bde74558df4a75" /><Relationship Type="http://schemas.openxmlformats.org/officeDocument/2006/relationships/slide" Target="/ppt/slides/slide2.xml" Id="Ra17abc17a0bb4986" /><Relationship Type="http://schemas.openxmlformats.org/officeDocument/2006/relationships/slide" Target="/ppt/slides/slide3.xml" Id="Rea8995c0ae9746f6" /><Relationship Type="http://schemas.openxmlformats.org/officeDocument/2006/relationships/slide" Target="/ppt/slides/slide4.xml" Id="R8e668c8930f946be" /><Relationship Type="http://schemas.openxmlformats.org/officeDocument/2006/relationships/slide" Target="/ppt/slides/slide5.xml" Id="R14b49c1f49974261" /><Relationship Type="http://schemas.openxmlformats.org/officeDocument/2006/relationships/slide" Target="/ppt/slides/slide6.xml" Id="Ra0e2aed31bf7406d" /><Relationship Type="http://schemas.openxmlformats.org/officeDocument/2006/relationships/slide" Target="/ppt/slides/slide7.xml" Id="Rda95e2dee9dc46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81bfe874d44c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f807c64464382" /><Relationship Type="http://schemas.openxmlformats.org/officeDocument/2006/relationships/theme" Target="/ppt/slideMasters/theme/theme1.xml" Id="R75cf0c4cae0d40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6f807c644643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a3e9875ab847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a0fe2751d04d3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d061e008fd40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6cfc0c659941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59975173734b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629e7b2394f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68b4bb3d5488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MAISON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MAISON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MAISON EIENDOM AS ble etablert [år] og holder til i Bogøyvær.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MAISON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MAISON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MAISON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11 270 158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9 169 030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4 228 741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14 311 919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72 145 374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MAISON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HÅKER KETIL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WOLD AXEL HENRIK KRISTOFF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MAISON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Øvergården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7282 Bogøyvær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92 02 55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post@maisoneiendom.no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977 365 139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MAISON EIENDOM AS</a:t>
            </a:r>
          </a:p>
        </p:txBody>
      </p:sp>
    </p:spTree>
  </p:cSld>
  <p:clrMapOvr>
    <a:masterClrMapping xmlns:a="http://schemas.openxmlformats.org/drawingml/2006/main"/>
  </p:clrMapOvr>
</p:sld>
</file>