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3e6a1ff23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ecc7cc9d4407e"/>
  </p:sldMasterIdLst>
  <p:sldIdLst>
    <p:sldId xmlns:r="http://schemas.openxmlformats.org/officeDocument/2006/relationships" id="256" r:id="Rad5a5ad663664663"/>
    <p:sldId xmlns:r="http://schemas.openxmlformats.org/officeDocument/2006/relationships" id="257" r:id="Rff16bb0ef0f04e9b"/>
    <p:sldId xmlns:r="http://schemas.openxmlformats.org/officeDocument/2006/relationships" id="258" r:id="Rf034f622041946a2"/>
    <p:sldId xmlns:r="http://schemas.openxmlformats.org/officeDocument/2006/relationships" id="259" r:id="Re4ce3da8fcd34b75"/>
    <p:sldId xmlns:r="http://schemas.openxmlformats.org/officeDocument/2006/relationships" id="260" r:id="R9e2d9659d44c41b9"/>
    <p:sldId xmlns:r="http://schemas.openxmlformats.org/officeDocument/2006/relationships" id="261" r:id="R3390387c8e5049d5"/>
    <p:sldId xmlns:r="http://schemas.openxmlformats.org/officeDocument/2006/relationships" id="262" r:id="R3a84f2acc1be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ecc7cc9d4407e" /><Relationship Type="http://schemas.openxmlformats.org/officeDocument/2006/relationships/slide" Target="/ppt/slides/slide1.xml" Id="Rad5a5ad663664663" /><Relationship Type="http://schemas.openxmlformats.org/officeDocument/2006/relationships/slide" Target="/ppt/slides/slide2.xml" Id="Rff16bb0ef0f04e9b" /><Relationship Type="http://schemas.openxmlformats.org/officeDocument/2006/relationships/slide" Target="/ppt/slides/slide3.xml" Id="Rf034f622041946a2" /><Relationship Type="http://schemas.openxmlformats.org/officeDocument/2006/relationships/slide" Target="/ppt/slides/slide4.xml" Id="Re4ce3da8fcd34b75" /><Relationship Type="http://schemas.openxmlformats.org/officeDocument/2006/relationships/slide" Target="/ppt/slides/slide5.xml" Id="R9e2d9659d44c41b9" /><Relationship Type="http://schemas.openxmlformats.org/officeDocument/2006/relationships/slide" Target="/ppt/slides/slide6.xml" Id="R3390387c8e5049d5" /><Relationship Type="http://schemas.openxmlformats.org/officeDocument/2006/relationships/slide" Target="/ppt/slides/slide7.xml" Id="R3a84f2acc1be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140b9db5949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fd2eaacdb4352" /><Relationship Type="http://schemas.openxmlformats.org/officeDocument/2006/relationships/theme" Target="/ppt/slideMasters/theme/theme1.xml" Id="Rf26adbf8e908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6fd2eaacdb43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5323dc3ce47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48bbf980246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4a250c8ac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da4909d51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246aee903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18f0711a541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e8285b16c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ROMUNDSET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ROMUNDSET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ROMUNDSET TRANSPORT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ROMUNDSET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ROMUNDSET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ROMUNDSET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18 958 163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587 495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18 587 818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26 297 718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ROMUNDSET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INGAR ROMUNDSET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ROMUNDSET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ROMUNDSET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977 378 893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ROMUNDSET TRANSPORT AS</a:t>
            </a:r>
          </a:p>
        </p:txBody>
      </p:sp>
    </p:spTree>
  </p:cSld>
  <p:clrMapOvr>
    <a:masterClrMapping xmlns:a="http://schemas.openxmlformats.org/drawingml/2006/main"/>
  </p:clrMapOvr>
</p:sld>
</file>