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33c18683b344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7e08eabcf549fd"/>
  </p:sldMasterIdLst>
  <p:sldIdLst>
    <p:sldId xmlns:r="http://schemas.openxmlformats.org/officeDocument/2006/relationships" id="256" r:id="R2d2957eafceb4ae4"/>
    <p:sldId xmlns:r="http://schemas.openxmlformats.org/officeDocument/2006/relationships" id="257" r:id="R1de3db63a5324c78"/>
    <p:sldId xmlns:r="http://schemas.openxmlformats.org/officeDocument/2006/relationships" id="258" r:id="R12176dec20ad48e3"/>
    <p:sldId xmlns:r="http://schemas.openxmlformats.org/officeDocument/2006/relationships" id="259" r:id="R900c613be4354421"/>
    <p:sldId xmlns:r="http://schemas.openxmlformats.org/officeDocument/2006/relationships" id="260" r:id="Rfade6c6830e94dd8"/>
    <p:sldId xmlns:r="http://schemas.openxmlformats.org/officeDocument/2006/relationships" id="261" r:id="Re539e498907b4cad"/>
    <p:sldId xmlns:r="http://schemas.openxmlformats.org/officeDocument/2006/relationships" id="262" r:id="Rf471363c62d74e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e08eabcf549fd" /><Relationship Type="http://schemas.openxmlformats.org/officeDocument/2006/relationships/slide" Target="/ppt/slides/slide1.xml" Id="R2d2957eafceb4ae4" /><Relationship Type="http://schemas.openxmlformats.org/officeDocument/2006/relationships/slide" Target="/ppt/slides/slide2.xml" Id="R1de3db63a5324c78" /><Relationship Type="http://schemas.openxmlformats.org/officeDocument/2006/relationships/slide" Target="/ppt/slides/slide3.xml" Id="R12176dec20ad48e3" /><Relationship Type="http://schemas.openxmlformats.org/officeDocument/2006/relationships/slide" Target="/ppt/slides/slide4.xml" Id="R900c613be4354421" /><Relationship Type="http://schemas.openxmlformats.org/officeDocument/2006/relationships/slide" Target="/ppt/slides/slide5.xml" Id="Rfade6c6830e94dd8" /><Relationship Type="http://schemas.openxmlformats.org/officeDocument/2006/relationships/slide" Target="/ppt/slides/slide6.xml" Id="Re539e498907b4cad" /><Relationship Type="http://schemas.openxmlformats.org/officeDocument/2006/relationships/slide" Target="/ppt/slides/slide7.xml" Id="Rf471363c62d74e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8bd8fa14b41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1b374e8e34e8a" /><Relationship Type="http://schemas.openxmlformats.org/officeDocument/2006/relationships/theme" Target="/ppt/slideMasters/theme/theme1.xml" Id="R7db5694d2bb84a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61b374e8e34e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1c00e274e44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55822b78f4a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6fc55c4b14b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4ed2b00e84a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e441721d742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15223e4d04c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5f3757dc649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SVALINN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SVALINN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SVALINN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SVALINN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SVALINN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SVALINN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616 112 233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17 178 155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13 208 423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40 448 305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160 026 317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SVALINN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SVALINN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SVALINN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Kjøkkelvikveien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firmapost@svalinn.no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www.svalinn.no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977 379 415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SVALINN AS</a:t>
            </a:r>
          </a:p>
        </p:txBody>
      </p:sp>
    </p:spTree>
  </p:cSld>
  <p:clrMapOvr>
    <a:masterClrMapping xmlns:a="http://schemas.openxmlformats.org/drawingml/2006/main"/>
  </p:clrMapOvr>
</p:sld>
</file>