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800adcb8db648c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de0a1e9c29245da"/>
  </p:sldMasterIdLst>
  <p:sldIdLst>
    <p:sldId xmlns:r="http://schemas.openxmlformats.org/officeDocument/2006/relationships" id="256" r:id="R759e2f703359475b"/>
    <p:sldId xmlns:r="http://schemas.openxmlformats.org/officeDocument/2006/relationships" id="257" r:id="Re1d45c2cfa5d4b00"/>
    <p:sldId xmlns:r="http://schemas.openxmlformats.org/officeDocument/2006/relationships" id="258" r:id="R9035f2064c1b4bf3"/>
    <p:sldId xmlns:r="http://schemas.openxmlformats.org/officeDocument/2006/relationships" id="259" r:id="R9496d6addd0f4726"/>
    <p:sldId xmlns:r="http://schemas.openxmlformats.org/officeDocument/2006/relationships" id="260" r:id="R681b438552a54242"/>
    <p:sldId xmlns:r="http://schemas.openxmlformats.org/officeDocument/2006/relationships" id="261" r:id="Rbb78bfc8c43846ae"/>
    <p:sldId xmlns:r="http://schemas.openxmlformats.org/officeDocument/2006/relationships" id="262" r:id="Re8f2390a7bc0407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e0a1e9c29245da" /><Relationship Type="http://schemas.openxmlformats.org/officeDocument/2006/relationships/slide" Target="/ppt/slides/slide1.xml" Id="R759e2f703359475b" /><Relationship Type="http://schemas.openxmlformats.org/officeDocument/2006/relationships/slide" Target="/ppt/slides/slide2.xml" Id="Re1d45c2cfa5d4b00" /><Relationship Type="http://schemas.openxmlformats.org/officeDocument/2006/relationships/slide" Target="/ppt/slides/slide3.xml" Id="R9035f2064c1b4bf3" /><Relationship Type="http://schemas.openxmlformats.org/officeDocument/2006/relationships/slide" Target="/ppt/slides/slide4.xml" Id="R9496d6addd0f4726" /><Relationship Type="http://schemas.openxmlformats.org/officeDocument/2006/relationships/slide" Target="/ppt/slides/slide5.xml" Id="R681b438552a54242" /><Relationship Type="http://schemas.openxmlformats.org/officeDocument/2006/relationships/slide" Target="/ppt/slides/slide6.xml" Id="Rbb78bfc8c43846ae" /><Relationship Type="http://schemas.openxmlformats.org/officeDocument/2006/relationships/slide" Target="/ppt/slides/slide7.xml" Id="Re8f2390a7bc0407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635f514097437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3c4f19eb3e404f" /><Relationship Type="http://schemas.openxmlformats.org/officeDocument/2006/relationships/theme" Target="/ppt/slideMasters/theme/theme1.xml" Id="R17f9c814cb9c4d2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33c4f19eb3e404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02fffcabe248f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0f5a86050d442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c0498b017a42c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80c9438fa4408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9c3f828ea646f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77c2673892478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bd566f8622421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3RW ARKITEKTER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3RW ARKITEKTER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3RW ARKITEKTER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3RW ARKITEKTER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3RW ARKITEKTER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3RW ARKITEKTER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51 755 764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1 917 566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1 354 973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9 886 263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22 056 195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3RW ARKITEKTER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3RW ARKITEKTER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JENSEN JAKOB RØSVIK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RAHLFF ESPEN HERMAN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RAHLFF SIXTEN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RASMUSSEN HAAKON RASMUS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3RW ARKITEKTER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C. Sundts gate 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5004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55 75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3rw@3rw.no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www.3rw.no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977 385 369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3RW ARKITEKTER AS</a:t>
            </a:r>
          </a:p>
        </p:txBody>
      </p:sp>
    </p:spTree>
  </p:cSld>
  <p:clrMapOvr>
    <a:masterClrMapping xmlns:a="http://schemas.openxmlformats.org/drawingml/2006/main"/>
  </p:clrMapOvr>
</p:sld>
</file>