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4b945c71a847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4ace01084b4944"/>
  </p:sldMasterIdLst>
  <p:sldIdLst>
    <p:sldId xmlns:r="http://schemas.openxmlformats.org/officeDocument/2006/relationships" id="256" r:id="R516793fe54374859"/>
    <p:sldId xmlns:r="http://schemas.openxmlformats.org/officeDocument/2006/relationships" id="257" r:id="Raf35fa9fb1344fae"/>
    <p:sldId xmlns:r="http://schemas.openxmlformats.org/officeDocument/2006/relationships" id="258" r:id="R696af95bc6d14ed9"/>
    <p:sldId xmlns:r="http://schemas.openxmlformats.org/officeDocument/2006/relationships" id="259" r:id="Rdd9bfcd7482d47de"/>
    <p:sldId xmlns:r="http://schemas.openxmlformats.org/officeDocument/2006/relationships" id="260" r:id="R5cee3def6b294aa4"/>
    <p:sldId xmlns:r="http://schemas.openxmlformats.org/officeDocument/2006/relationships" id="261" r:id="R95c8b8d85e894812"/>
    <p:sldId xmlns:r="http://schemas.openxmlformats.org/officeDocument/2006/relationships" id="262" r:id="Rcbaa24c357b14c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ace01084b4944" /><Relationship Type="http://schemas.openxmlformats.org/officeDocument/2006/relationships/slide" Target="/ppt/slides/slide1.xml" Id="R516793fe54374859" /><Relationship Type="http://schemas.openxmlformats.org/officeDocument/2006/relationships/slide" Target="/ppt/slides/slide2.xml" Id="Raf35fa9fb1344fae" /><Relationship Type="http://schemas.openxmlformats.org/officeDocument/2006/relationships/slide" Target="/ppt/slides/slide3.xml" Id="R696af95bc6d14ed9" /><Relationship Type="http://schemas.openxmlformats.org/officeDocument/2006/relationships/slide" Target="/ppt/slides/slide4.xml" Id="Rdd9bfcd7482d47de" /><Relationship Type="http://schemas.openxmlformats.org/officeDocument/2006/relationships/slide" Target="/ppt/slides/slide5.xml" Id="R5cee3def6b294aa4" /><Relationship Type="http://schemas.openxmlformats.org/officeDocument/2006/relationships/slide" Target="/ppt/slides/slide6.xml" Id="R95c8b8d85e894812" /><Relationship Type="http://schemas.openxmlformats.org/officeDocument/2006/relationships/slide" Target="/ppt/slides/slide7.xml" Id="Rcbaa24c357b14c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13ac6b92094c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d2fd83ece44ea" /><Relationship Type="http://schemas.openxmlformats.org/officeDocument/2006/relationships/theme" Target="/ppt/slideMasters/theme/theme1.xml" Id="R8b423d7164de4c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2d2fd83ece44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5f6a684af40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70d51c60546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c47537b9341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ffe37c7ce46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00b82480743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6ad5baf2746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4337d92d04d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VISENTO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5 914 017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46 297 246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58 640 950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MIDTTUN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MIDTTUN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ANDRE MIDTTUN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ASK MIDTTUN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MIDTTUN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Skonnerten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56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977 387 213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