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84f96073b8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2e481144fa4d7a"/>
  </p:sldMasterIdLst>
  <p:sldIdLst>
    <p:sldId xmlns:r="http://schemas.openxmlformats.org/officeDocument/2006/relationships" id="256" r:id="R86546da2681047e1"/>
    <p:sldId xmlns:r="http://schemas.openxmlformats.org/officeDocument/2006/relationships" id="257" r:id="Rc4a29f240a024674"/>
    <p:sldId xmlns:r="http://schemas.openxmlformats.org/officeDocument/2006/relationships" id="258" r:id="R3b0410598feb468b"/>
    <p:sldId xmlns:r="http://schemas.openxmlformats.org/officeDocument/2006/relationships" id="259" r:id="R874125e58f7d45cb"/>
    <p:sldId xmlns:r="http://schemas.openxmlformats.org/officeDocument/2006/relationships" id="260" r:id="R2899d8c00d6c442d"/>
    <p:sldId xmlns:r="http://schemas.openxmlformats.org/officeDocument/2006/relationships" id="261" r:id="R0a489f2099f04917"/>
    <p:sldId xmlns:r="http://schemas.openxmlformats.org/officeDocument/2006/relationships" id="262" r:id="R3c805909c2ba42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e481144fa4d7a" /><Relationship Type="http://schemas.openxmlformats.org/officeDocument/2006/relationships/slide" Target="/ppt/slides/slide1.xml" Id="R86546da2681047e1" /><Relationship Type="http://schemas.openxmlformats.org/officeDocument/2006/relationships/slide" Target="/ppt/slides/slide2.xml" Id="Rc4a29f240a024674" /><Relationship Type="http://schemas.openxmlformats.org/officeDocument/2006/relationships/slide" Target="/ppt/slides/slide3.xml" Id="R3b0410598feb468b" /><Relationship Type="http://schemas.openxmlformats.org/officeDocument/2006/relationships/slide" Target="/ppt/slides/slide4.xml" Id="R874125e58f7d45cb" /><Relationship Type="http://schemas.openxmlformats.org/officeDocument/2006/relationships/slide" Target="/ppt/slides/slide5.xml" Id="R2899d8c00d6c442d" /><Relationship Type="http://schemas.openxmlformats.org/officeDocument/2006/relationships/slide" Target="/ppt/slides/slide6.xml" Id="R0a489f2099f04917" /><Relationship Type="http://schemas.openxmlformats.org/officeDocument/2006/relationships/slide" Target="/ppt/slides/slide7.xml" Id="R3c805909c2ba42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8aee3e1ee4d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690d7b5374c01" /><Relationship Type="http://schemas.openxmlformats.org/officeDocument/2006/relationships/theme" Target="/ppt/slideMasters/theme/theme1.xml" Id="Rb18c01ea7305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7690d7b537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c1ad70fce4f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43781aabc40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4e1b989874d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e7839c32f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ad95e77944f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e919ffb8642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0d24ca7584c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FAGERBORG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FAGERBORG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FAGERBORG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FAGERBORG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FAGERBORG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FAGERBORG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3 069 731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−427 295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−2 737 765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67 543 394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FAGERBORG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JOHANSON NILS STURE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JAKOB MOEN VON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MARKUS MOEN VON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VON KROGH ARILD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FAGERBORG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Sofies gate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28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977 389 712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FAGERBORG EIENDOM AS</a:t>
            </a:r>
          </a:p>
        </p:txBody>
      </p:sp>
    </p:spTree>
  </p:cSld>
  <p:clrMapOvr>
    <a:masterClrMapping xmlns:a="http://schemas.openxmlformats.org/drawingml/2006/main"/>
  </p:clrMapOvr>
</p:sld>
</file>