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aea562c04849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da0347524941d4"/>
  </p:sldMasterIdLst>
  <p:sldIdLst>
    <p:sldId xmlns:r="http://schemas.openxmlformats.org/officeDocument/2006/relationships" id="256" r:id="Ra75ca9fb3fc74f46"/>
    <p:sldId xmlns:r="http://schemas.openxmlformats.org/officeDocument/2006/relationships" id="257" r:id="Ra28a45b7b61b425c"/>
    <p:sldId xmlns:r="http://schemas.openxmlformats.org/officeDocument/2006/relationships" id="258" r:id="R9d89471f1d5c455a"/>
    <p:sldId xmlns:r="http://schemas.openxmlformats.org/officeDocument/2006/relationships" id="259" r:id="R815435e396244ba3"/>
    <p:sldId xmlns:r="http://schemas.openxmlformats.org/officeDocument/2006/relationships" id="260" r:id="R05d31ecc95aa4577"/>
    <p:sldId xmlns:r="http://schemas.openxmlformats.org/officeDocument/2006/relationships" id="261" r:id="R396a1d9082114fb3"/>
    <p:sldId xmlns:r="http://schemas.openxmlformats.org/officeDocument/2006/relationships" id="262" r:id="R8b7d9c2edc2f4c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da0347524941d4" /><Relationship Type="http://schemas.openxmlformats.org/officeDocument/2006/relationships/slide" Target="/ppt/slides/slide1.xml" Id="Ra75ca9fb3fc74f46" /><Relationship Type="http://schemas.openxmlformats.org/officeDocument/2006/relationships/slide" Target="/ppt/slides/slide2.xml" Id="Ra28a45b7b61b425c" /><Relationship Type="http://schemas.openxmlformats.org/officeDocument/2006/relationships/slide" Target="/ppt/slides/slide3.xml" Id="R9d89471f1d5c455a" /><Relationship Type="http://schemas.openxmlformats.org/officeDocument/2006/relationships/slide" Target="/ppt/slides/slide4.xml" Id="R815435e396244ba3" /><Relationship Type="http://schemas.openxmlformats.org/officeDocument/2006/relationships/slide" Target="/ppt/slides/slide5.xml" Id="R05d31ecc95aa4577" /><Relationship Type="http://schemas.openxmlformats.org/officeDocument/2006/relationships/slide" Target="/ppt/slides/slide6.xml" Id="R396a1d9082114fb3" /><Relationship Type="http://schemas.openxmlformats.org/officeDocument/2006/relationships/slide" Target="/ppt/slides/slide7.xml" Id="R8b7d9c2edc2f4c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975997c6db4b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c43c7ddd943d9" /><Relationship Type="http://schemas.openxmlformats.org/officeDocument/2006/relationships/theme" Target="/ppt/slideMasters/theme/theme1.xml" Id="R7f8da130e63f44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ec43c7ddd943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838294b0045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bd1667aff41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6ed617f1e4d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445ee9e544b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b602e6b6347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af1cc93fc4a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ca5c10da247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EROS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169 881 147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82 094 064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133 249 055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868 957 113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1 056 862 854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PME AS  –  50,5 %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JILL-MARI EGGESBØ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REIDUN ANN EGGESBØ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PCR AS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FREEBLADE HOLDING AS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OEO HOLDING AS  –  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Holmsildgata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6090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82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977 390 176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EROS AS</a:t>
            </a:r>
          </a:p>
        </p:txBody>
      </p:sp>
    </p:spTree>
  </p:cSld>
  <p:clrMapOvr>
    <a:masterClrMapping xmlns:a="http://schemas.openxmlformats.org/drawingml/2006/main"/>
  </p:clrMapOvr>
</p:sld>
</file>