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8f146ad75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d8c1d1cb64a55"/>
  </p:sldMasterIdLst>
  <p:sldIdLst>
    <p:sldId xmlns:r="http://schemas.openxmlformats.org/officeDocument/2006/relationships" id="256" r:id="R95f2ffa7cdf64841"/>
    <p:sldId xmlns:r="http://schemas.openxmlformats.org/officeDocument/2006/relationships" id="257" r:id="R4798055e4f8a4ff2"/>
    <p:sldId xmlns:r="http://schemas.openxmlformats.org/officeDocument/2006/relationships" id="258" r:id="R60134dea6f094116"/>
    <p:sldId xmlns:r="http://schemas.openxmlformats.org/officeDocument/2006/relationships" id="259" r:id="Raff9c374e8214ed4"/>
    <p:sldId xmlns:r="http://schemas.openxmlformats.org/officeDocument/2006/relationships" id="260" r:id="R06eb96c221734fcc"/>
    <p:sldId xmlns:r="http://schemas.openxmlformats.org/officeDocument/2006/relationships" id="261" r:id="Rde408e4ff4924507"/>
    <p:sldId xmlns:r="http://schemas.openxmlformats.org/officeDocument/2006/relationships" id="262" r:id="R31dad5be276d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d8c1d1cb64a55" /><Relationship Type="http://schemas.openxmlformats.org/officeDocument/2006/relationships/slide" Target="/ppt/slides/slide1.xml" Id="R95f2ffa7cdf64841" /><Relationship Type="http://schemas.openxmlformats.org/officeDocument/2006/relationships/slide" Target="/ppt/slides/slide2.xml" Id="R4798055e4f8a4ff2" /><Relationship Type="http://schemas.openxmlformats.org/officeDocument/2006/relationships/slide" Target="/ppt/slides/slide3.xml" Id="R60134dea6f094116" /><Relationship Type="http://schemas.openxmlformats.org/officeDocument/2006/relationships/slide" Target="/ppt/slides/slide4.xml" Id="Raff9c374e8214ed4" /><Relationship Type="http://schemas.openxmlformats.org/officeDocument/2006/relationships/slide" Target="/ppt/slides/slide5.xml" Id="R06eb96c221734fcc" /><Relationship Type="http://schemas.openxmlformats.org/officeDocument/2006/relationships/slide" Target="/ppt/slides/slide6.xml" Id="Rde408e4ff4924507" /><Relationship Type="http://schemas.openxmlformats.org/officeDocument/2006/relationships/slide" Target="/ppt/slides/slide7.xml" Id="R31dad5be276d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4b17f1fa8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a20780d44d88" /><Relationship Type="http://schemas.openxmlformats.org/officeDocument/2006/relationships/theme" Target="/ppt/slideMasters/theme/theme1.xml" Id="R94d4d4d041ce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1a20780d4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bf9787e6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27ada842f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2fc8068b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e5b9332a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ff1c4082c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7427e96ef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4908aba1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TYNS-RING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TYNS-RING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109 778 344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586 419 993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623 079 950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CAPITAL AS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MINI BOTTLE GALLERY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