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d50a373b8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e617a09b04737"/>
  </p:sldMasterIdLst>
  <p:sldIdLst>
    <p:sldId xmlns:r="http://schemas.openxmlformats.org/officeDocument/2006/relationships" id="256" r:id="R5218ccdb6511441b"/>
    <p:sldId xmlns:r="http://schemas.openxmlformats.org/officeDocument/2006/relationships" id="257" r:id="R279f22a99dc94797"/>
    <p:sldId xmlns:r="http://schemas.openxmlformats.org/officeDocument/2006/relationships" id="258" r:id="R4eb2a59166dc4768"/>
    <p:sldId xmlns:r="http://schemas.openxmlformats.org/officeDocument/2006/relationships" id="259" r:id="R6665d7183e484c6d"/>
    <p:sldId xmlns:r="http://schemas.openxmlformats.org/officeDocument/2006/relationships" id="260" r:id="Rd17d6af1f3e5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e617a09b04737" /><Relationship Type="http://schemas.openxmlformats.org/officeDocument/2006/relationships/slide" Target="/ppt/slides/slide1.xml" Id="R5218ccdb6511441b" /><Relationship Type="http://schemas.openxmlformats.org/officeDocument/2006/relationships/slide" Target="/ppt/slides/slide2.xml" Id="R279f22a99dc94797" /><Relationship Type="http://schemas.openxmlformats.org/officeDocument/2006/relationships/slide" Target="/ppt/slides/slide3.xml" Id="R4eb2a59166dc4768" /><Relationship Type="http://schemas.openxmlformats.org/officeDocument/2006/relationships/slide" Target="/ppt/slides/slide4.xml" Id="R6665d7183e484c6d" /><Relationship Type="http://schemas.openxmlformats.org/officeDocument/2006/relationships/slide" Target="/ppt/slides/slide5.xml" Id="Rd17d6af1f3e5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90b28cda5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a4336c0f4c2d" /><Relationship Type="http://schemas.openxmlformats.org/officeDocument/2006/relationships/theme" Target="/ppt/slideMasters/theme/theme1.xml" Id="Rc195b30aabb9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ba4336c0f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14a27416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b7e2452d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c8f252de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37317e4d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117e30df0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